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 Variance by FiscalMonth and District Manager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District Manager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a346787-624f-474b-b9d3-fd3d39d3f61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7d33b5a2cee4641" /><Relationship Type="http://schemas.openxmlformats.org/officeDocument/2006/relationships/slideLayout" Target="/ppt/slideLayouts/slideLayout8.xml" Id="Rf0c00aeae5144d95" /><Relationship Type="http://schemas.openxmlformats.org/officeDocument/2006/relationships/hyperlink" Target="https://app.powerbi.com/groups/me/reports/fa346787-624f-474b-b9d3-fd3d39d3f61c/?pbi_source=PowerPoint" TargetMode="External" Id="RelId0" /><Relationship Type="http://schemas.openxmlformats.org/officeDocument/2006/relationships/image" Target="/ppt/media/image4.png" Id="imgId2278396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314db0ee6004d4d" /><Relationship Type="http://schemas.openxmlformats.org/officeDocument/2006/relationships/slideLayout" Target="/ppt/slideLayouts/slideLayout8.xml" Id="R1990ba5b11ad431c" /><Relationship Type="http://schemas.openxmlformats.org/officeDocument/2006/relationships/hyperlink" Target="https://app.powerbi.com/groups/me/reports/fa346787-624f-474b-b9d3-fd3d39d3f61c/?pbi_source=PowerPoint" TargetMode="External" Id="RelId1" /><Relationship Type="http://schemas.openxmlformats.org/officeDocument/2006/relationships/image" Target="/ppt/media/image5.png" Id="imgId2278396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84901c6b9b24df1" /><Relationship Type="http://schemas.openxmlformats.org/officeDocument/2006/relationships/slideLayout" Target="/ppt/slideLayouts/slideLayout8.xml" Id="Rce89d94c3f6645c9" /><Relationship Type="http://schemas.openxmlformats.org/officeDocument/2006/relationships/hyperlink" Target="https://app.powerbi.com/groups/me/reports/fa346787-624f-474b-b9d3-fd3d39d3f61c/?pbi_source=PowerPoint" TargetMode="External" Id="RelId2" /><Relationship Type="http://schemas.openxmlformats.org/officeDocument/2006/relationships/image" Target="/ppt/media/image6.png" Id="imgId2278396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f62a6579625d4362" /><Relationship Type="http://schemas.openxmlformats.org/officeDocument/2006/relationships/slideLayout" Target="/ppt/slideLayouts/slideLayout8.xml" Id="R8c67d655d691487d" /><Relationship Type="http://schemas.openxmlformats.org/officeDocument/2006/relationships/hyperlink" Target="https://app.powerbi.com/groups/me/reports/fa346787-624f-474b-b9d3-fd3d39d3f61c/?pbi_source=PowerPoint" TargetMode="External" Id="RelId3" /><Relationship Type="http://schemas.openxmlformats.org/officeDocument/2006/relationships/image" Target="/ppt/media/image7.png" Id="imgId2278396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Retail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2/29/2024 11:09:46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9/28/2023 3:29:07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39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Info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map ,textbox ,Total Sales Variance by FiscalMonth and District Manager ,pieChart ,scatterChart ,car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39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lusteredColumnChart ,textbox ,areaChart ,scatterChart ,clusteredColumnChart ,District Manag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39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581150" y="0"/>
            <a:ext cx="90106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District Monthly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lineChart ,clusteredColumnChart ,map ,columnChart ,textbox ,slice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39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New Stores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