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data_Superstore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1CB190D-FAF8-47A3-91CC-DA070713A41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Salesdata_Superstore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6794DC-80E8-470E-83A6-83F4F946C8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2/29/2024 10:01:41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wise profit" id="2" name="slide2">
            <a:extLst>
              <a:ext uri="{FF2B5EF4-FFF2-40B4-BE49-F238E27FC236}">
                <a16:creationId xmlns:a16="http://schemas.microsoft.com/office/drawing/2014/main" id="{FF3A2A8D-A398-4563-9CED-ABDE8AC9A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607"/>
            <a:ext cx="12192000" cy="628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Product" id="3" name="slide3">
            <a:extLst>
              <a:ext uri="{FF2B5EF4-FFF2-40B4-BE49-F238E27FC236}">
                <a16:creationId xmlns:a16="http://schemas.microsoft.com/office/drawing/2014/main" id="{594B7FBA-C78A-49BB-BCE9-DE172B72CA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174"/>
            <a:ext cx="12192000" cy="62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" id="4" name="slide4">
            <a:extLst>
              <a:ext uri="{FF2B5EF4-FFF2-40B4-BE49-F238E27FC236}">
                <a16:creationId xmlns:a16="http://schemas.microsoft.com/office/drawing/2014/main" id="{2A5E9026-C1B0-4F48-9366-2CCD60417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174"/>
            <a:ext cx="12192000" cy="62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 CUSTOMER SALES" id="5" name="slide5">
            <a:extLst>
              <a:ext uri="{FF2B5EF4-FFF2-40B4-BE49-F238E27FC236}">
                <a16:creationId xmlns:a16="http://schemas.microsoft.com/office/drawing/2014/main" id="{66B2D02F-F7AA-410A-A787-4738F47473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174"/>
            <a:ext cx="12192000" cy="62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" id="6" name="slide6">
            <a:extLst>
              <a:ext uri="{FF2B5EF4-FFF2-40B4-BE49-F238E27FC236}">
                <a16:creationId xmlns:a16="http://schemas.microsoft.com/office/drawing/2014/main" id="{E42B3FA2-C55E-483B-9A35-77AD5C9D3E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33"/>
            <a:ext cx="12192000" cy="64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7" name="slide7">
            <a:extLst>
              <a:ext uri="{FF2B5EF4-FFF2-40B4-BE49-F238E27FC236}">
                <a16:creationId xmlns:a16="http://schemas.microsoft.com/office/drawing/2014/main" id="{FC53D91D-C7BD-49D8-AE64-4318303205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33"/>
            <a:ext cx="12192000" cy="64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17892F08-4888-4CBB-BDD3-67ACB3E510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502"/>
            <a:ext cx="12192000" cy="59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2024-02-29T22:01:42Z</dcterms:created>
  <dcterms:modified xsi:type="dcterms:W3CDTF">2024-02-29T22:01:42Z</dcterms:modified>
</cp:coreProperties>
</file>