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MarketSalesAnalysis_16961910079130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B95E20-7A21-4EC2-BA8D-B438238D79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 Market 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E6E13C-7A9F-4C42-949A-7B8444DC777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2/29/2024 10:01:14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 sales quantity time " id="10" name="slide10">
            <a:extLst>
              <a:ext uri="{FF2B5EF4-FFF2-40B4-BE49-F238E27FC236}">
                <a16:creationId xmlns:a16="http://schemas.microsoft.com/office/drawing/2014/main" id="{3F329CC9-902A-483D-B8A5-D0124777AB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435"/>
            <a:ext cx="12192000" cy="61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the products" id="11" name="slide11">
            <a:extLst>
              <a:ext uri="{FF2B5EF4-FFF2-40B4-BE49-F238E27FC236}">
                <a16:creationId xmlns:a16="http://schemas.microsoft.com/office/drawing/2014/main" id="{3A2D855A-6D29-4DB2-98F3-E425978A18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948"/>
            <a:ext cx="12192000" cy="61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2" name="slide12">
            <a:extLst>
              <a:ext uri="{FF2B5EF4-FFF2-40B4-BE49-F238E27FC236}">
                <a16:creationId xmlns:a16="http://schemas.microsoft.com/office/drawing/2014/main" id="{2ABDCB15-32F0-46ED-8AEB-9847FD29AF9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61"/>
            <a:ext cx="12192000" cy="58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Gross Income " id="2" name="slide2">
            <a:extLst>
              <a:ext uri="{FF2B5EF4-FFF2-40B4-BE49-F238E27FC236}">
                <a16:creationId xmlns:a16="http://schemas.microsoft.com/office/drawing/2014/main" id="{35A13A2E-966B-4019-95E2-C65C3E39C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974"/>
            <a:ext cx="12192000" cy="612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Quantity" id="3" name="slide3">
            <a:extLst>
              <a:ext uri="{FF2B5EF4-FFF2-40B4-BE49-F238E27FC236}">
                <a16:creationId xmlns:a16="http://schemas.microsoft.com/office/drawing/2014/main" id="{2DD799C6-1DA8-47C8-90BD-096CE6FBEC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974"/>
            <a:ext cx="12192000" cy="612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Unit Price " id="4" name="slide4">
            <a:extLst>
              <a:ext uri="{FF2B5EF4-FFF2-40B4-BE49-F238E27FC236}">
                <a16:creationId xmlns:a16="http://schemas.microsoft.com/office/drawing/2014/main" id="{3B432E67-8225-442C-9BFF-46DA969810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974"/>
            <a:ext cx="12192000" cy="612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Invioce " id="5" name="slide5">
            <a:extLst>
              <a:ext uri="{FF2B5EF4-FFF2-40B4-BE49-F238E27FC236}">
                <a16:creationId xmlns:a16="http://schemas.microsoft.com/office/drawing/2014/main" id="{10501694-37F1-4B12-B06F-299C9DE893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974"/>
            <a:ext cx="12192000" cy="612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count in super market" id="6" name="slide6">
            <a:extLst>
              <a:ext uri="{FF2B5EF4-FFF2-40B4-BE49-F238E27FC236}">
                <a16:creationId xmlns:a16="http://schemas.microsoft.com/office/drawing/2014/main" id="{B4836B88-D5FB-488C-9579-14957ADEE6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02"/>
            <a:ext cx="12192000" cy="560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type in different branch" id="7" name="slide7">
            <a:extLst>
              <a:ext uri="{FF2B5EF4-FFF2-40B4-BE49-F238E27FC236}">
                <a16:creationId xmlns:a16="http://schemas.microsoft.com/office/drawing/2014/main" id="{D4A2BDD5-3044-4294-B1F1-62769592DB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777"/>
            <a:ext cx="12192000" cy="62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-wise payment details" id="8" name="slide8">
            <a:extLst>
              <a:ext uri="{FF2B5EF4-FFF2-40B4-BE49-F238E27FC236}">
                <a16:creationId xmlns:a16="http://schemas.microsoft.com/office/drawing/2014/main" id="{C61212EE-9023-449A-B0AE-41770082D2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103"/>
            <a:ext cx="12192000" cy="6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wise customer type" id="9" name="slide9">
            <a:extLst>
              <a:ext uri="{FF2B5EF4-FFF2-40B4-BE49-F238E27FC236}">
                <a16:creationId xmlns:a16="http://schemas.microsoft.com/office/drawing/2014/main" id="{27BCA8AC-DBFD-43FA-BDA5-B07EC9F013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103"/>
            <a:ext cx="12192000" cy="6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2024-02-29T22:01:14Z</dcterms:created>
  <dcterms:modified xsi:type="dcterms:W3CDTF">2024-02-29T22:01:14Z</dcterms:modified>
</cp:coreProperties>
</file>