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456E4-D78B-41D8-BB7D-3B383BA161E5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367F-C79E-4724-A963-4F54B77CFCA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470025"/>
          </a:xfrm>
        </p:spPr>
        <p:txBody>
          <a:bodyPr>
            <a:noAutofit/>
          </a:bodyPr>
          <a:lstStyle/>
          <a:p>
            <a:r>
              <a:rPr lang="de-DE" b="1" dirty="0" smtClean="0"/>
              <a:t>Reinforcement Learning </a:t>
            </a:r>
            <a:br>
              <a:rPr lang="de-DE" b="1" dirty="0" smtClean="0"/>
            </a:br>
            <a:r>
              <a:rPr lang="de-DE" b="1" dirty="0" smtClean="0"/>
              <a:t>mit</a:t>
            </a:r>
            <a:endParaRPr lang="de-DE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52600"/>
          </a:xfrm>
        </p:spPr>
        <p:txBody>
          <a:bodyPr/>
          <a:lstStyle/>
          <a:p>
            <a:r>
              <a:rPr lang="en-US" sz="2000" i="1" dirty="0" smtClean="0">
                <a:solidFill>
                  <a:schemeClr val="tx1"/>
                </a:solidFill>
              </a:rPr>
              <a:t>Build the best - destroy the rest!</a:t>
            </a:r>
            <a:endParaRPr lang="de-DE" sz="2000" i="1" dirty="0" smtClean="0">
              <a:solidFill>
                <a:schemeClr val="tx1"/>
              </a:solidFill>
            </a:endParaRPr>
          </a:p>
          <a:p>
            <a:r>
              <a:rPr lang="de-DE" sz="3400" dirty="0" smtClean="0"/>
              <a:t>Semester Zwischenbericht</a:t>
            </a:r>
          </a:p>
          <a:p>
            <a:r>
              <a:rPr lang="de-DE" sz="3400" dirty="0" smtClean="0"/>
              <a:t>27.04.2015 </a:t>
            </a:r>
            <a:endParaRPr lang="de-DE" sz="3400" dirty="0"/>
          </a:p>
        </p:txBody>
      </p:sp>
      <p:pic>
        <p:nvPicPr>
          <p:cNvPr id="6" name="Picture 2" descr="http://upload.wikimedia.org/wikipedia/commons/e/e2/Robocode_logo_ta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591" y="2564904"/>
            <a:ext cx="5429250" cy="20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Lernstragie gemäß der Problemstellung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5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Warum Reinforcement Learning?</a:t>
            </a:r>
          </a:p>
          <a:p>
            <a:pPr lvl="1"/>
            <a:r>
              <a:rPr lang="de-DE" dirty="0" smtClean="0"/>
              <a:t>Sehr dynamische Problemstellung</a:t>
            </a:r>
          </a:p>
          <a:p>
            <a:pPr lvl="1"/>
            <a:r>
              <a:rPr lang="de-DE" dirty="0" smtClean="0"/>
              <a:t>Sehr viele Möglichkeiten</a:t>
            </a:r>
          </a:p>
          <a:p>
            <a:pPr lvl="1"/>
            <a:r>
              <a:rPr lang="de-DE" dirty="0" smtClean="0"/>
              <a:t>„Richtige Lösung“ nicht klar vorzugeben</a:t>
            </a:r>
          </a:p>
          <a:p>
            <a:pPr lvl="1"/>
            <a:r>
              <a:rPr lang="de-DE" dirty="0" smtClean="0"/>
              <a:t>Klare Zielvorgabe für Belohnungsmechanismus</a:t>
            </a:r>
          </a:p>
          <a:p>
            <a:r>
              <a:rPr lang="de-DE" dirty="0" smtClean="0"/>
              <a:t>Benötigt: Markov-Eigenschaft</a:t>
            </a:r>
          </a:p>
          <a:p>
            <a:pPr lvl="1"/>
            <a:r>
              <a:rPr lang="de-DE" dirty="0" smtClean="0"/>
              <a:t>Alle relevanten Informationen sind im aktuellen Zustand enthalten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030" y="5094149"/>
            <a:ext cx="3610378" cy="151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Reinforcement Learning  mit</vt:lpstr>
      <vt:lpstr>Lernstragie gemäß der Problemstellung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RoboCode Reinforcement Learning</dc:title>
  <dc:creator>42some</dc:creator>
  <cp:lastModifiedBy>Alexander Oster</cp:lastModifiedBy>
  <cp:revision>99</cp:revision>
  <dcterms:created xsi:type="dcterms:W3CDTF">2015-04-24T09:43:10Z</dcterms:created>
  <dcterms:modified xsi:type="dcterms:W3CDTF">2015-06-01T08:52:05Z</dcterms:modified>
</cp:coreProperties>
</file>