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3" autoAdjust="0"/>
  </p:normalViewPr>
  <p:slideViewPr>
    <p:cSldViewPr>
      <p:cViewPr>
        <p:scale>
          <a:sx n="100" d="100"/>
          <a:sy n="100" d="100"/>
        </p:scale>
        <p:origin x="-1860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22E7B-DED3-4FA8-A4CB-12D9EF89658A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86D1E-F309-4B8F-B111-2DD54D228A8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28A312-9746-4F69-8D8A-17450910250D}" type="datetime1">
              <a:rPr lang="de-DE" smtClean="0"/>
              <a:t>08.06.2015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4F9F3D-8593-42F3-AB78-EA2D856BD6AB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15F047-5968-43A7-9B96-61C29C029729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0DFD0E32-01C5-4782-8558-5DEFD2FCAEC5}" type="datetime1">
              <a:rPr lang="de-DE" smtClean="0"/>
              <a:pPr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pic>
        <p:nvPicPr>
          <p:cNvPr id="8" name="Grafik 7" descr="BotOliVikt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11109" y="6366765"/>
            <a:ext cx="632891" cy="518619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AEB4A6-6240-4E24-9E63-077D42C50F62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84A4E8-8D90-4E41-95B5-ECFEEDA77411}" type="datetime1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AD607-F14A-4AEA-B56F-7C5202DE7580}" type="datetime1">
              <a:rPr lang="de-DE" smtClean="0"/>
              <a:t>08.06.2015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674018-FDD8-4827-B5FB-550628C262E8}" type="datetime1">
              <a:rPr lang="de-DE" smtClean="0"/>
              <a:t>08.06.2015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36C9CB-A6F6-4976-9F2C-5E8A94DD6A81}" type="datetime1">
              <a:rPr lang="de-DE" smtClean="0"/>
              <a:t>08.06.2015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6574862-3B79-4FDC-904C-45F0B85C44D5}" type="datetime1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2428D3-3FC7-4883-A5F5-6284BF5F9E91}" type="datetime1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83145A6-B09A-41EF-8222-C2B1D4A0C1A4}" type="datetime1">
              <a:rPr lang="de-DE" smtClean="0"/>
              <a:t>08.06.2015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 dir="d"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LARC – Lernende Agenten mit </a:t>
            </a:r>
            <a:r>
              <a:rPr lang="de-DE" dirty="0" err="1" smtClean="0"/>
              <a:t>Robocode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Semesterzwischenbericht 08.06.2015</a:t>
            </a:r>
            <a:endParaRPr lang="de-DE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Reinforcement Learning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SARSA-Lambda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Unterschied: 2 Agenten vs. 1 Agent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 LARC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772-E1B2-4A41-8C27-3B3DCD771BF4}" type="datetime1">
              <a:rPr lang="de-DE" smtClean="0"/>
              <a:t>08.06.2015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Zu hohe Komplexität der Umwelten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Falsch implementierter Algorithmus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Belohnung richtig einstellen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Probleme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4C8-8EAE-4FD6-B389-FDB1895E0B50}" type="datetime1">
              <a:rPr lang="de-DE" smtClean="0"/>
              <a:t>08.06.2015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Reduktion der "MoveEnvironment"</a:t>
            </a:r>
          </a:p>
          <a:p>
            <a:r>
              <a:rPr lang="de-DE" smtClean="0"/>
              <a:t>Vorher:</a:t>
            </a:r>
          </a:p>
          <a:p>
            <a:pPr lvl="1"/>
            <a:r>
              <a:rPr lang="de-DE" smtClean="0"/>
              <a:t>90.000 Zustände * 9 Aktionen = 810.000 Q-Werte</a:t>
            </a:r>
          </a:p>
          <a:p>
            <a:r>
              <a:rPr lang="de-DE" smtClean="0"/>
              <a:t>Jetzt:</a:t>
            </a:r>
          </a:p>
          <a:p>
            <a:pPr lvl="1"/>
            <a:r>
              <a:rPr lang="de-DE" smtClean="0"/>
              <a:t>1280 Zustände * 9 Aktionen = 11.520 Q-Werte</a:t>
            </a:r>
          </a:p>
          <a:p>
            <a:r>
              <a:rPr lang="de-DE" smtClean="0"/>
              <a:t>Reduktion um mehr als 98%</a:t>
            </a:r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Team Oli&amp;Viktor: Umwelt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DAB6-03D4-449D-8C51-7E9D2EA100A8}" type="datetime1">
              <a:rPr lang="de-DE" smtClean="0"/>
              <a:t>08.06.2015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Reduktion der "AttackEnvironment"</a:t>
            </a:r>
          </a:p>
          <a:p>
            <a:r>
              <a:rPr lang="de-DE" smtClean="0"/>
              <a:t>Vorher:</a:t>
            </a:r>
          </a:p>
          <a:p>
            <a:pPr lvl="1"/>
            <a:r>
              <a:rPr lang="de-DE" smtClean="0"/>
              <a:t>899 Zustände * 109 Aktionen = 97.991 Q-Werte</a:t>
            </a:r>
          </a:p>
          <a:p>
            <a:r>
              <a:rPr lang="de-DE" smtClean="0"/>
              <a:t>Jetzt:</a:t>
            </a:r>
          </a:p>
          <a:p>
            <a:pPr lvl="1"/>
            <a:r>
              <a:rPr lang="de-DE" smtClean="0"/>
              <a:t>120 Zustände * 63 Aktionen = 7.560 Q-Werte</a:t>
            </a:r>
          </a:p>
          <a:p>
            <a:r>
              <a:rPr lang="de-DE" smtClean="0"/>
              <a:t>Reduktion um mehr als 92%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Team Oli&amp;Viktor: Umwelt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97AB-D9FC-475A-9124-D5FD15468E3F}" type="datetime1">
              <a:rPr lang="de-DE" smtClean="0"/>
              <a:t>08.06.2015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Anfangs Algorithmus falsch verstanden</a:t>
            </a:r>
          </a:p>
          <a:p>
            <a:r>
              <a:rPr lang="de-DE" dirty="0" smtClean="0"/>
              <a:t>Richtiger SRASA-Lambda Algorithmus:</a:t>
            </a:r>
          </a:p>
          <a:p>
            <a:pPr lvl="1"/>
            <a:r>
              <a:rPr lang="de-DE" dirty="0" smtClean="0"/>
              <a:t>Sehr unübersichtlich </a:t>
            </a:r>
            <a:r>
              <a:rPr lang="de-DE" dirty="0" smtClean="0">
                <a:sym typeface="Symbol"/>
              </a:rPr>
              <a:t></a:t>
            </a:r>
            <a:r>
              <a:rPr lang="de-DE" dirty="0" smtClean="0"/>
              <a:t> schwierigere Fehlersuche</a:t>
            </a:r>
          </a:p>
          <a:p>
            <a:pPr lvl="1"/>
            <a:r>
              <a:rPr lang="de-DE" dirty="0" smtClean="0"/>
              <a:t>Anfangs unendlich hohe Werte</a:t>
            </a:r>
          </a:p>
          <a:p>
            <a:pPr lvl="1"/>
            <a:r>
              <a:rPr lang="de-DE" dirty="0" smtClean="0"/>
              <a:t>Einige Aktionen, wie z.B. gegen die Wand fahren nicht richtig gelernt</a:t>
            </a:r>
          </a:p>
          <a:p>
            <a:pPr lvl="1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Lernen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CA27-B4E1-4B16-A65A-F3CB6506FB98}" type="datetime1">
              <a:rPr lang="de-DE" smtClean="0"/>
              <a:t>08.06.2015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des Gegners verbessert </a:t>
            </a:r>
            <a:r>
              <a:rPr lang="de-DE" dirty="0" smtClean="0"/>
              <a:t>Strategie</a:t>
            </a:r>
          </a:p>
          <a:p>
            <a:r>
              <a:rPr lang="de-DE" dirty="0" smtClean="0"/>
              <a:t>Bereits nach wenigen Hundert Runden ist eine</a:t>
            </a:r>
          </a:p>
          <a:p>
            <a:pPr>
              <a:lnSpc>
                <a:spcPct val="100000"/>
              </a:lnSpc>
              <a:buNone/>
            </a:pPr>
            <a:r>
              <a:rPr lang="de-DE" dirty="0"/>
              <a:t>	</a:t>
            </a:r>
            <a:r>
              <a:rPr lang="de-DE" dirty="0" smtClean="0"/>
              <a:t>Strategie erkennbar</a:t>
            </a:r>
          </a:p>
          <a:p>
            <a:r>
              <a:rPr lang="de-DE" dirty="0" smtClean="0"/>
              <a:t>Sehr gut zu sehen gegen "</a:t>
            </a:r>
            <a:r>
              <a:rPr lang="de-DE" dirty="0" err="1" smtClean="0"/>
              <a:t>RamFire</a:t>
            </a:r>
            <a:r>
              <a:rPr lang="de-DE" dirty="0" smtClean="0"/>
              <a:t>"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</a:t>
            </a:r>
            <a:r>
              <a:rPr lang="de-DE" dirty="0" smtClean="0"/>
              <a:t>Lernen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E8C3-6753-44C1-8C3E-561E46A2A143}" type="datetime1">
              <a:rPr lang="de-DE" smtClean="0"/>
              <a:t>08.06.2015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Phoeb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169</Words>
  <Application>Microsoft Office PowerPoint</Application>
  <PresentationFormat>Bildschirmpräsentation (4:3)</PresentationFormat>
  <Paragraphs>48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Deimos</vt:lpstr>
      <vt:lpstr>LARC – Lernende Agenten mit Robocode</vt:lpstr>
      <vt:lpstr>Projekt LARC</vt:lpstr>
      <vt:lpstr>Team Oli&amp;Viktor: Probleme</vt:lpstr>
      <vt:lpstr>Team Oli&amp;Viktor: Umwelt</vt:lpstr>
      <vt:lpstr>Team Oli&amp;Viktor: Umwelt</vt:lpstr>
      <vt:lpstr>Team Oli&amp;Viktor: Lernen</vt:lpstr>
      <vt:lpstr>Team Oli&amp;Viktor: Lernen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Natu</dc:creator>
  <cp:lastModifiedBy>Natu</cp:lastModifiedBy>
  <cp:revision>24</cp:revision>
  <dcterms:created xsi:type="dcterms:W3CDTF">2015-06-01T11:44:26Z</dcterms:created>
  <dcterms:modified xsi:type="dcterms:W3CDTF">2015-06-08T04:43:44Z</dcterms:modified>
</cp:coreProperties>
</file>