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9" r:id="rId4"/>
    <p:sldId id="266" r:id="rId5"/>
    <p:sldId id="257" r:id="rId6"/>
    <p:sldId id="259" r:id="rId7"/>
    <p:sldId id="260" r:id="rId8"/>
    <p:sldId id="262" r:id="rId9"/>
    <p:sldId id="261" r:id="rId10"/>
    <p:sldId id="268" r:id="rId11"/>
    <p:sldId id="267" r:id="rId12"/>
    <p:sldId id="270" r:id="rId13"/>
    <p:sldId id="271" r:id="rId14"/>
    <p:sldId id="273" r:id="rId15"/>
    <p:sldId id="272" r:id="rId16"/>
    <p:sldId id="274" r:id="rId17"/>
    <p:sldId id="280" r:id="rId18"/>
    <p:sldId id="284" r:id="rId19"/>
    <p:sldId id="283" r:id="rId20"/>
    <p:sldId id="281" r:id="rId21"/>
    <p:sldId id="265" r:id="rId22"/>
    <p:sldId id="264" r:id="rId23"/>
    <p:sldId id="285" r:id="rId24"/>
    <p:sldId id="286" r:id="rId25"/>
    <p:sldId id="287"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739"/>
    <a:srgbClr val="F1995D"/>
    <a:srgbClr val="FFA365"/>
    <a:srgbClr val="EDAE69"/>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46180-9C0C-381A-91BD-97A7620F788D}" v="152" dt="2022-10-31T20:21:16.723"/>
    <p1510:client id="{2D49BB24-F1AE-4323-E221-0E8E277DA86F}" v="921" dt="2022-10-31T18:33:12.458"/>
    <p1510:client id="{4B845E28-6979-4377-CB05-1FC7CA816F03}" v="409" dt="2022-10-31T12:47:50.053"/>
    <p1510:client id="{56A840E4-B849-C3D5-5873-DA94B74F201A}" v="147" dt="2022-10-31T19:58:17.578"/>
    <p1510:client id="{8E470573-CD71-48C9-A3A6-650C751B00BA}" v="17" dt="2022-10-29T14:09:21.532"/>
    <p1510:client id="{9E3C0B3B-3513-0ADB-03F6-92507A141E46}" v="206" dt="2022-10-31T18:07:06.880"/>
    <p1510:client id="{E1718EBE-D625-4FFB-2F95-19A847C685DE}" v="50" dt="2022-10-31T21:31:26.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Ananthnarayan" userId="S::ananthnarayan.k@northeastern.edu::4f56e07f-955f-4260-9cbd-862cb67cba9c" providerId="AD" clId="Web-{4B845E28-6979-4377-CB05-1FC7CA816F03}"/>
    <pc:docChg chg="addSld modSld sldOrd">
      <pc:chgData name="Karthik Ananthnarayan" userId="S::ananthnarayan.k@northeastern.edu::4f56e07f-955f-4260-9cbd-862cb67cba9c" providerId="AD" clId="Web-{4B845E28-6979-4377-CB05-1FC7CA816F03}" dt="2022-10-31T12:47:50.053" v="409" actId="1076"/>
      <pc:docMkLst>
        <pc:docMk/>
      </pc:docMkLst>
      <pc:sldChg chg="addSp delSp modSp new mod ord setBg">
        <pc:chgData name="Karthik Ananthnarayan" userId="S::ananthnarayan.k@northeastern.edu::4f56e07f-955f-4260-9cbd-862cb67cba9c" providerId="AD" clId="Web-{4B845E28-6979-4377-CB05-1FC7CA816F03}" dt="2022-10-31T12:25:37.742" v="378"/>
        <pc:sldMkLst>
          <pc:docMk/>
          <pc:sldMk cId="4286029266" sldId="264"/>
        </pc:sldMkLst>
        <pc:spChg chg="mod">
          <ac:chgData name="Karthik Ananthnarayan" userId="S::ananthnarayan.k@northeastern.edu::4f56e07f-955f-4260-9cbd-862cb67cba9c" providerId="AD" clId="Web-{4B845E28-6979-4377-CB05-1FC7CA816F03}" dt="2022-10-31T12:25:37.742" v="378"/>
          <ac:spMkLst>
            <pc:docMk/>
            <pc:sldMk cId="4286029266" sldId="264"/>
            <ac:spMk id="2" creationId="{C850F0B9-9F9F-5AF4-5632-9197CE0C7E93}"/>
          </ac:spMkLst>
        </pc:spChg>
        <pc:spChg chg="mod">
          <ac:chgData name="Karthik Ananthnarayan" userId="S::ananthnarayan.k@northeastern.edu::4f56e07f-955f-4260-9cbd-862cb67cba9c" providerId="AD" clId="Web-{4B845E28-6979-4377-CB05-1FC7CA816F03}" dt="2022-10-31T12:25:37.742" v="378"/>
          <ac:spMkLst>
            <pc:docMk/>
            <pc:sldMk cId="4286029266" sldId="264"/>
            <ac:spMk id="3" creationId="{00720B7C-177F-5AD8-6FB9-2DABBBCA6550}"/>
          </ac:spMkLst>
        </pc:spChg>
        <pc:spChg chg="add">
          <ac:chgData name="Karthik Ananthnarayan" userId="S::ananthnarayan.k@northeastern.edu::4f56e07f-955f-4260-9cbd-862cb67cba9c" providerId="AD" clId="Web-{4B845E28-6979-4377-CB05-1FC7CA816F03}" dt="2022-10-31T12:25:37.742" v="378"/>
          <ac:spMkLst>
            <pc:docMk/>
            <pc:sldMk cId="4286029266" sldId="264"/>
            <ac:spMk id="8" creationId="{100EDD19-6802-4EC3-95CE-CFFAB042CFD6}"/>
          </ac:spMkLst>
        </pc:spChg>
        <pc:spChg chg="add">
          <ac:chgData name="Karthik Ananthnarayan" userId="S::ananthnarayan.k@northeastern.edu::4f56e07f-955f-4260-9cbd-862cb67cba9c" providerId="AD" clId="Web-{4B845E28-6979-4377-CB05-1FC7CA816F03}" dt="2022-10-31T12:25:37.742" v="378"/>
          <ac:spMkLst>
            <pc:docMk/>
            <pc:sldMk cId="4286029266" sldId="264"/>
            <ac:spMk id="10" creationId="{DB17E863-922E-4C26-BD64-E8FD41D28661}"/>
          </ac:spMkLst>
        </pc:spChg>
        <pc:picChg chg="add del mod">
          <ac:chgData name="Karthik Ananthnarayan" userId="S::ananthnarayan.k@northeastern.edu::4f56e07f-955f-4260-9cbd-862cb67cba9c" providerId="AD" clId="Web-{4B845E28-6979-4377-CB05-1FC7CA816F03}" dt="2022-10-31T12:21:02.529" v="281"/>
          <ac:picMkLst>
            <pc:docMk/>
            <pc:sldMk cId="4286029266" sldId="264"/>
            <ac:picMk id="4" creationId="{01F0087F-B112-F761-7444-C6FB8E555305}"/>
          </ac:picMkLst>
        </pc:picChg>
      </pc:sldChg>
      <pc:sldChg chg="addSp delSp modSp new mod setBg">
        <pc:chgData name="Karthik Ananthnarayan" userId="S::ananthnarayan.k@northeastern.edu::4f56e07f-955f-4260-9cbd-862cb67cba9c" providerId="AD" clId="Web-{4B845E28-6979-4377-CB05-1FC7CA816F03}" dt="2022-10-31T12:40:25.132" v="379"/>
        <pc:sldMkLst>
          <pc:docMk/>
          <pc:sldMk cId="1869363465" sldId="265"/>
        </pc:sldMkLst>
        <pc:spChg chg="mod">
          <ac:chgData name="Karthik Ananthnarayan" userId="S::ananthnarayan.k@northeastern.edu::4f56e07f-955f-4260-9cbd-862cb67cba9c" providerId="AD" clId="Web-{4B845E28-6979-4377-CB05-1FC7CA816F03}" dt="2022-10-31T12:40:25.132" v="379"/>
          <ac:spMkLst>
            <pc:docMk/>
            <pc:sldMk cId="1869363465" sldId="265"/>
            <ac:spMk id="2" creationId="{2A384C12-2C28-3419-A8E9-3959D5A1FE8B}"/>
          </ac:spMkLst>
        </pc:spChg>
        <pc:spChg chg="del mod">
          <ac:chgData name="Karthik Ananthnarayan" userId="S::ananthnarayan.k@northeastern.edu::4f56e07f-955f-4260-9cbd-862cb67cba9c" providerId="AD" clId="Web-{4B845E28-6979-4377-CB05-1FC7CA816F03}" dt="2022-10-31T12:08:14.160" v="164"/>
          <ac:spMkLst>
            <pc:docMk/>
            <pc:sldMk cId="1869363465" sldId="265"/>
            <ac:spMk id="3" creationId="{3266AE08-A0E3-42A9-1E94-40BF8E4605F6}"/>
          </ac:spMkLst>
        </pc:spChg>
        <pc:spChg chg="add del mod">
          <ac:chgData name="Karthik Ananthnarayan" userId="S::ananthnarayan.k@northeastern.edu::4f56e07f-955f-4260-9cbd-862cb67cba9c" providerId="AD" clId="Web-{4B845E28-6979-4377-CB05-1FC7CA816F03}" dt="2022-10-31T12:09:30.318" v="175"/>
          <ac:spMkLst>
            <pc:docMk/>
            <pc:sldMk cId="1869363465" sldId="265"/>
            <ac:spMk id="6" creationId="{BD5933EF-59FB-371E-00B9-F40EA2D99815}"/>
          </ac:spMkLst>
        </pc:spChg>
        <pc:spChg chg="add">
          <ac:chgData name="Karthik Ananthnarayan" userId="S::ananthnarayan.k@northeastern.edu::4f56e07f-955f-4260-9cbd-862cb67cba9c" providerId="AD" clId="Web-{4B845E28-6979-4377-CB05-1FC7CA816F03}" dt="2022-10-31T12:40:25.132" v="379"/>
          <ac:spMkLst>
            <pc:docMk/>
            <pc:sldMk cId="1869363465" sldId="265"/>
            <ac:spMk id="9" creationId="{BCED4D40-4B67-4331-AC48-79B82B4A47D8}"/>
          </ac:spMkLst>
        </pc:spChg>
        <pc:spChg chg="add">
          <ac:chgData name="Karthik Ananthnarayan" userId="S::ananthnarayan.k@northeastern.edu::4f56e07f-955f-4260-9cbd-862cb67cba9c" providerId="AD" clId="Web-{4B845E28-6979-4377-CB05-1FC7CA816F03}" dt="2022-10-31T12:40:25.132" v="379"/>
          <ac:spMkLst>
            <pc:docMk/>
            <pc:sldMk cId="1869363465" sldId="265"/>
            <ac:spMk id="11" creationId="{670CEDEF-4F34-412E-84EE-329C1E936AF5}"/>
          </ac:spMkLst>
        </pc:spChg>
        <pc:picChg chg="add mod">
          <ac:chgData name="Karthik Ananthnarayan" userId="S::ananthnarayan.k@northeastern.edu::4f56e07f-955f-4260-9cbd-862cb67cba9c" providerId="AD" clId="Web-{4B845E28-6979-4377-CB05-1FC7CA816F03}" dt="2022-10-31T12:40:25.132" v="379"/>
          <ac:picMkLst>
            <pc:docMk/>
            <pc:sldMk cId="1869363465" sldId="265"/>
            <ac:picMk id="4" creationId="{C7F87A17-2136-DAF5-747E-13B098C475B6}"/>
          </ac:picMkLst>
        </pc:picChg>
      </pc:sldChg>
      <pc:sldChg chg="addSp delSp modSp new mod setBg">
        <pc:chgData name="Karthik Ananthnarayan" userId="S::ananthnarayan.k@northeastern.edu::4f56e07f-955f-4260-9cbd-862cb67cba9c" providerId="AD" clId="Web-{4B845E28-6979-4377-CB05-1FC7CA816F03}" dt="2022-10-31T12:47:50.053" v="409" actId="1076"/>
        <pc:sldMkLst>
          <pc:docMk/>
          <pc:sldMk cId="1574270664" sldId="266"/>
        </pc:sldMkLst>
        <pc:spChg chg="mod">
          <ac:chgData name="Karthik Ananthnarayan" userId="S::ananthnarayan.k@northeastern.edu::4f56e07f-955f-4260-9cbd-862cb67cba9c" providerId="AD" clId="Web-{4B845E28-6979-4377-CB05-1FC7CA816F03}" dt="2022-10-31T12:47:37.584" v="407"/>
          <ac:spMkLst>
            <pc:docMk/>
            <pc:sldMk cId="1574270664" sldId="266"/>
            <ac:spMk id="2" creationId="{D803B128-43F3-6C24-6684-137A5493BF09}"/>
          </ac:spMkLst>
        </pc:spChg>
        <pc:spChg chg="del">
          <ac:chgData name="Karthik Ananthnarayan" userId="S::ananthnarayan.k@northeastern.edu::4f56e07f-955f-4260-9cbd-862cb67cba9c" providerId="AD" clId="Web-{4B845E28-6979-4377-CB05-1FC7CA816F03}" dt="2022-10-31T12:45:11.735" v="387"/>
          <ac:spMkLst>
            <pc:docMk/>
            <pc:sldMk cId="1574270664" sldId="266"/>
            <ac:spMk id="3" creationId="{FB8612AB-AC55-BD79-96A8-450DD46A2992}"/>
          </ac:spMkLst>
        </pc:spChg>
        <pc:spChg chg="add del mod">
          <ac:chgData name="Karthik Ananthnarayan" userId="S::ananthnarayan.k@northeastern.edu::4f56e07f-955f-4260-9cbd-862cb67cba9c" providerId="AD" clId="Web-{4B845E28-6979-4377-CB05-1FC7CA816F03}" dt="2022-10-31T12:45:53.033" v="391"/>
          <ac:spMkLst>
            <pc:docMk/>
            <pc:sldMk cId="1574270664" sldId="266"/>
            <ac:spMk id="6" creationId="{125411C0-FED0-D2F9-C8C6-AD7B46C264C8}"/>
          </ac:spMkLst>
        </pc:spChg>
        <pc:spChg chg="add del mod">
          <ac:chgData name="Karthik Ananthnarayan" userId="S::ananthnarayan.k@northeastern.edu::4f56e07f-955f-4260-9cbd-862cb67cba9c" providerId="AD" clId="Web-{4B845E28-6979-4377-CB05-1FC7CA816F03}" dt="2022-10-31T12:46:28.019" v="396"/>
          <ac:spMkLst>
            <pc:docMk/>
            <pc:sldMk cId="1574270664" sldId="266"/>
            <ac:spMk id="9" creationId="{1DBBEE58-199A-E7F1-06F1-659192EE5326}"/>
          </ac:spMkLst>
        </pc:spChg>
        <pc:spChg chg="add del">
          <ac:chgData name="Karthik Ananthnarayan" userId="S::ananthnarayan.k@northeastern.edu::4f56e07f-955f-4260-9cbd-862cb67cba9c" providerId="AD" clId="Web-{4B845E28-6979-4377-CB05-1FC7CA816F03}" dt="2022-10-31T12:47:32.193" v="405"/>
          <ac:spMkLst>
            <pc:docMk/>
            <pc:sldMk cId="1574270664" sldId="266"/>
            <ac:spMk id="15" creationId="{BCED4D40-4B67-4331-AC48-79B82B4A47D8}"/>
          </ac:spMkLst>
        </pc:spChg>
        <pc:spChg chg="add del">
          <ac:chgData name="Karthik Ananthnarayan" userId="S::ananthnarayan.k@northeastern.edu::4f56e07f-955f-4260-9cbd-862cb67cba9c" providerId="AD" clId="Web-{4B845E28-6979-4377-CB05-1FC7CA816F03}" dt="2022-10-31T12:47:32.193" v="405"/>
          <ac:spMkLst>
            <pc:docMk/>
            <pc:sldMk cId="1574270664" sldId="266"/>
            <ac:spMk id="17" creationId="{670CEDEF-4F34-412E-84EE-329C1E936AF5}"/>
          </ac:spMkLst>
        </pc:spChg>
        <pc:picChg chg="add del mod ord">
          <ac:chgData name="Karthik Ananthnarayan" userId="S::ananthnarayan.k@northeastern.edu::4f56e07f-955f-4260-9cbd-862cb67cba9c" providerId="AD" clId="Web-{4B845E28-6979-4377-CB05-1FC7CA816F03}" dt="2022-10-31T12:45:48.518" v="390"/>
          <ac:picMkLst>
            <pc:docMk/>
            <pc:sldMk cId="1574270664" sldId="266"/>
            <ac:picMk id="4" creationId="{4B1DBFC6-6209-11E2-93F1-FBE01A923CB5}"/>
          </ac:picMkLst>
        </pc:picChg>
        <pc:picChg chg="add del mod ord">
          <ac:chgData name="Karthik Ananthnarayan" userId="S::ananthnarayan.k@northeastern.edu::4f56e07f-955f-4260-9cbd-862cb67cba9c" providerId="AD" clId="Web-{4B845E28-6979-4377-CB05-1FC7CA816F03}" dt="2022-10-31T12:46:23.097" v="395"/>
          <ac:picMkLst>
            <pc:docMk/>
            <pc:sldMk cId="1574270664" sldId="266"/>
            <ac:picMk id="7" creationId="{DD505084-264D-C966-5C34-763863448253}"/>
          </ac:picMkLst>
        </pc:picChg>
        <pc:picChg chg="add mod">
          <ac:chgData name="Karthik Ananthnarayan" userId="S::ananthnarayan.k@northeastern.edu::4f56e07f-955f-4260-9cbd-862cb67cba9c" providerId="AD" clId="Web-{4B845E28-6979-4377-CB05-1FC7CA816F03}" dt="2022-10-31T12:47:50.053" v="409" actId="1076"/>
          <ac:picMkLst>
            <pc:docMk/>
            <pc:sldMk cId="1574270664" sldId="266"/>
            <ac:picMk id="10" creationId="{A4A4427D-CB85-3233-91E8-69678AEE20E0}"/>
          </ac:picMkLst>
        </pc:picChg>
      </pc:sldChg>
    </pc:docChg>
  </pc:docChgLst>
  <pc:docChgLst>
    <pc:chgData name="Zheng Fang" userId="S::fang.zheng3@northeastern.edu::6b998a90-76fe-477f-a866-8d6480f014f6" providerId="AD" clId="Web-{9E3C0B3B-3513-0ADB-03F6-92507A141E46}"/>
    <pc:docChg chg="addSld delSld modSld">
      <pc:chgData name="Zheng Fang" userId="S::fang.zheng3@northeastern.edu::6b998a90-76fe-477f-a866-8d6480f014f6" providerId="AD" clId="Web-{9E3C0B3B-3513-0ADB-03F6-92507A141E46}" dt="2022-10-31T18:07:06.880" v="212"/>
      <pc:docMkLst>
        <pc:docMk/>
      </pc:docMkLst>
      <pc:sldChg chg="addSp delSp modSp mod setClrOvrMap">
        <pc:chgData name="Zheng Fang" userId="S::fang.zheng3@northeastern.edu::6b998a90-76fe-477f-a866-8d6480f014f6" providerId="AD" clId="Web-{9E3C0B3B-3513-0ADB-03F6-92507A141E46}" dt="2022-10-31T17:55:12.896" v="85"/>
        <pc:sldMkLst>
          <pc:docMk/>
          <pc:sldMk cId="1540784635" sldId="257"/>
        </pc:sldMkLst>
        <pc:spChg chg="mod">
          <ac:chgData name="Zheng Fang" userId="S::fang.zheng3@northeastern.edu::6b998a90-76fe-477f-a866-8d6480f014f6" providerId="AD" clId="Web-{9E3C0B3B-3513-0ADB-03F6-92507A141E46}" dt="2022-10-31T17:55:12.896" v="85"/>
          <ac:spMkLst>
            <pc:docMk/>
            <pc:sldMk cId="1540784635" sldId="257"/>
            <ac:spMk id="2" creationId="{F8902F49-7216-5BB9-953B-ACC73E5F7D66}"/>
          </ac:spMkLst>
        </pc:spChg>
        <pc:spChg chg="add del">
          <ac:chgData name="Zheng Fang" userId="S::fang.zheng3@northeastern.edu::6b998a90-76fe-477f-a866-8d6480f014f6" providerId="AD" clId="Web-{9E3C0B3B-3513-0ADB-03F6-92507A141E46}" dt="2022-10-31T17:55:12.896" v="85"/>
          <ac:spMkLst>
            <pc:docMk/>
            <pc:sldMk cId="1540784635" sldId="257"/>
            <ac:spMk id="15" creationId="{100EDD19-6802-4EC3-95CE-CFFAB042CFD6}"/>
          </ac:spMkLst>
        </pc:spChg>
        <pc:spChg chg="add del">
          <ac:chgData name="Zheng Fang" userId="S::fang.zheng3@northeastern.edu::6b998a90-76fe-477f-a866-8d6480f014f6" providerId="AD" clId="Web-{9E3C0B3B-3513-0ADB-03F6-92507A141E46}" dt="2022-10-31T17:55:12.896" v="85"/>
          <ac:spMkLst>
            <pc:docMk/>
            <pc:sldMk cId="1540784635" sldId="257"/>
            <ac:spMk id="17" creationId="{DB17E863-922E-4C26-BD64-E8FD41D28661}"/>
          </ac:spMkLst>
        </pc:spChg>
        <pc:spChg chg="add">
          <ac:chgData name="Zheng Fang" userId="S::fang.zheng3@northeastern.edu::6b998a90-76fe-477f-a866-8d6480f014f6" providerId="AD" clId="Web-{9E3C0B3B-3513-0ADB-03F6-92507A141E46}" dt="2022-10-31T17:55:12.896" v="85"/>
          <ac:spMkLst>
            <pc:docMk/>
            <pc:sldMk cId="1540784635" sldId="257"/>
            <ac:spMk id="22" creationId="{6C4028FD-8BAA-4A19-BFDE-594D991B7552}"/>
          </ac:spMkLst>
        </pc:spChg>
        <pc:spChg chg="add del">
          <ac:chgData name="Zheng Fang" userId="S::fang.zheng3@northeastern.edu::6b998a90-76fe-477f-a866-8d6480f014f6" providerId="AD" clId="Web-{9E3C0B3B-3513-0ADB-03F6-92507A141E46}" dt="2022-10-31T17:55:12.849" v="84"/>
          <ac:spMkLst>
            <pc:docMk/>
            <pc:sldMk cId="1540784635" sldId="257"/>
            <ac:spMk id="23" creationId="{9228552E-C8B1-4A80-8448-0787CE0FC704}"/>
          </ac:spMkLst>
        </pc:spChg>
        <pc:graphicFrameChg chg="mod modGraphic">
          <ac:chgData name="Zheng Fang" userId="S::fang.zheng3@northeastern.edu::6b998a90-76fe-477f-a866-8d6480f014f6" providerId="AD" clId="Web-{9E3C0B3B-3513-0ADB-03F6-92507A141E46}" dt="2022-10-31T17:55:12.896" v="85"/>
          <ac:graphicFrameMkLst>
            <pc:docMk/>
            <pc:sldMk cId="1540784635" sldId="257"/>
            <ac:graphicFrameMk id="4" creationId="{844B64B3-67C0-5CDC-79C7-067502DBA825}"/>
          </ac:graphicFrameMkLst>
        </pc:graphicFrameChg>
        <pc:picChg chg="add del">
          <ac:chgData name="Zheng Fang" userId="S::fang.zheng3@northeastern.edu::6b998a90-76fe-477f-a866-8d6480f014f6" providerId="AD" clId="Web-{9E3C0B3B-3513-0ADB-03F6-92507A141E46}" dt="2022-10-31T17:55:12.849" v="84"/>
          <ac:picMkLst>
            <pc:docMk/>
            <pc:sldMk cId="1540784635" sldId="257"/>
            <ac:picMk id="19" creationId="{440711B4-E202-C0D1-B9E1-146C5CBE0E48}"/>
          </ac:picMkLst>
        </pc:picChg>
      </pc:sldChg>
      <pc:sldChg chg="addSp delSp modSp">
        <pc:chgData name="Zheng Fang" userId="S::fang.zheng3@northeastern.edu::6b998a90-76fe-477f-a866-8d6480f014f6" providerId="AD" clId="Web-{9E3C0B3B-3513-0ADB-03F6-92507A141E46}" dt="2022-10-31T17:55:30.568" v="87"/>
        <pc:sldMkLst>
          <pc:docMk/>
          <pc:sldMk cId="4286029266" sldId="264"/>
        </pc:sldMkLst>
        <pc:spChg chg="mod">
          <ac:chgData name="Zheng Fang" userId="S::fang.zheng3@northeastern.edu::6b998a90-76fe-477f-a866-8d6480f014f6" providerId="AD" clId="Web-{9E3C0B3B-3513-0ADB-03F6-92507A141E46}" dt="2022-10-31T17:55:30.568" v="87"/>
          <ac:spMkLst>
            <pc:docMk/>
            <pc:sldMk cId="4286029266" sldId="264"/>
            <ac:spMk id="2" creationId="{C850F0B9-9F9F-5AF4-5632-9197CE0C7E93}"/>
          </ac:spMkLst>
        </pc:spChg>
        <pc:spChg chg="mod">
          <ac:chgData name="Zheng Fang" userId="S::fang.zheng3@northeastern.edu::6b998a90-76fe-477f-a866-8d6480f014f6" providerId="AD" clId="Web-{9E3C0B3B-3513-0ADB-03F6-92507A141E46}" dt="2022-10-31T17:55:30.568" v="87"/>
          <ac:spMkLst>
            <pc:docMk/>
            <pc:sldMk cId="4286029266" sldId="264"/>
            <ac:spMk id="3" creationId="{00720B7C-177F-5AD8-6FB9-2DABBBCA6550}"/>
          </ac:spMkLst>
        </pc:spChg>
        <pc:spChg chg="del">
          <ac:chgData name="Zheng Fang" userId="S::fang.zheng3@northeastern.edu::6b998a90-76fe-477f-a866-8d6480f014f6" providerId="AD" clId="Web-{9E3C0B3B-3513-0ADB-03F6-92507A141E46}" dt="2022-10-31T17:55:30.568" v="87"/>
          <ac:spMkLst>
            <pc:docMk/>
            <pc:sldMk cId="4286029266" sldId="264"/>
            <ac:spMk id="8" creationId="{100EDD19-6802-4EC3-95CE-CFFAB042CFD6}"/>
          </ac:spMkLst>
        </pc:spChg>
        <pc:spChg chg="del">
          <ac:chgData name="Zheng Fang" userId="S::fang.zheng3@northeastern.edu::6b998a90-76fe-477f-a866-8d6480f014f6" providerId="AD" clId="Web-{9E3C0B3B-3513-0ADB-03F6-92507A141E46}" dt="2022-10-31T17:55:30.568" v="87"/>
          <ac:spMkLst>
            <pc:docMk/>
            <pc:sldMk cId="4286029266" sldId="264"/>
            <ac:spMk id="10" creationId="{DB17E863-922E-4C26-BD64-E8FD41D28661}"/>
          </ac:spMkLst>
        </pc:spChg>
        <pc:spChg chg="add">
          <ac:chgData name="Zheng Fang" userId="S::fang.zheng3@northeastern.edu::6b998a90-76fe-477f-a866-8d6480f014f6" providerId="AD" clId="Web-{9E3C0B3B-3513-0ADB-03F6-92507A141E46}" dt="2022-10-31T17:55:30.568" v="87"/>
          <ac:spMkLst>
            <pc:docMk/>
            <pc:sldMk cId="4286029266" sldId="264"/>
            <ac:spMk id="15" creationId="{777A147A-9ED8-46B4-8660-1B3C2AA880B5}"/>
          </ac:spMkLst>
        </pc:spChg>
        <pc:spChg chg="add">
          <ac:chgData name="Zheng Fang" userId="S::fang.zheng3@northeastern.edu::6b998a90-76fe-477f-a866-8d6480f014f6" providerId="AD" clId="Web-{9E3C0B3B-3513-0ADB-03F6-92507A141E46}" dt="2022-10-31T17:55:30.568" v="87"/>
          <ac:spMkLst>
            <pc:docMk/>
            <pc:sldMk cId="4286029266" sldId="264"/>
            <ac:spMk id="17" creationId="{5D6C15A0-C087-4593-8414-2B4EC1CDC3DE}"/>
          </ac:spMkLst>
        </pc:spChg>
      </pc:sldChg>
      <pc:sldChg chg="addSp delSp modSp">
        <pc:chgData name="Zheng Fang" userId="S::fang.zheng3@northeastern.edu::6b998a90-76fe-477f-a866-8d6480f014f6" providerId="AD" clId="Web-{9E3C0B3B-3513-0ADB-03F6-92507A141E46}" dt="2022-10-31T17:55:22.302" v="86"/>
        <pc:sldMkLst>
          <pc:docMk/>
          <pc:sldMk cId="1869363465" sldId="265"/>
        </pc:sldMkLst>
        <pc:spChg chg="mod">
          <ac:chgData name="Zheng Fang" userId="S::fang.zheng3@northeastern.edu::6b998a90-76fe-477f-a866-8d6480f014f6" providerId="AD" clId="Web-{9E3C0B3B-3513-0ADB-03F6-92507A141E46}" dt="2022-10-31T17:55:22.302" v="86"/>
          <ac:spMkLst>
            <pc:docMk/>
            <pc:sldMk cId="1869363465" sldId="265"/>
            <ac:spMk id="2" creationId="{2A384C12-2C28-3419-A8E9-3959D5A1FE8B}"/>
          </ac:spMkLst>
        </pc:spChg>
        <pc:spChg chg="del">
          <ac:chgData name="Zheng Fang" userId="S::fang.zheng3@northeastern.edu::6b998a90-76fe-477f-a866-8d6480f014f6" providerId="AD" clId="Web-{9E3C0B3B-3513-0ADB-03F6-92507A141E46}" dt="2022-10-31T17:55:22.302" v="86"/>
          <ac:spMkLst>
            <pc:docMk/>
            <pc:sldMk cId="1869363465" sldId="265"/>
            <ac:spMk id="9" creationId="{BCED4D40-4B67-4331-AC48-79B82B4A47D8}"/>
          </ac:spMkLst>
        </pc:spChg>
        <pc:spChg chg="del">
          <ac:chgData name="Zheng Fang" userId="S::fang.zheng3@northeastern.edu::6b998a90-76fe-477f-a866-8d6480f014f6" providerId="AD" clId="Web-{9E3C0B3B-3513-0ADB-03F6-92507A141E46}" dt="2022-10-31T17:55:22.302" v="86"/>
          <ac:spMkLst>
            <pc:docMk/>
            <pc:sldMk cId="1869363465" sldId="265"/>
            <ac:spMk id="11" creationId="{670CEDEF-4F34-412E-84EE-329C1E936AF5}"/>
          </ac:spMkLst>
        </pc:spChg>
        <pc:spChg chg="add">
          <ac:chgData name="Zheng Fang" userId="S::fang.zheng3@northeastern.edu::6b998a90-76fe-477f-a866-8d6480f014f6" providerId="AD" clId="Web-{9E3C0B3B-3513-0ADB-03F6-92507A141E46}" dt="2022-10-31T17:55:22.302" v="86"/>
          <ac:spMkLst>
            <pc:docMk/>
            <pc:sldMk cId="1869363465" sldId="265"/>
            <ac:spMk id="16" creationId="{76906711-0AFB-47DD-A4B6-4E94B38B8C91}"/>
          </ac:spMkLst>
        </pc:spChg>
        <pc:spChg chg="add">
          <ac:chgData name="Zheng Fang" userId="S::fang.zheng3@northeastern.edu::6b998a90-76fe-477f-a866-8d6480f014f6" providerId="AD" clId="Web-{9E3C0B3B-3513-0ADB-03F6-92507A141E46}" dt="2022-10-31T17:55:22.302" v="86"/>
          <ac:spMkLst>
            <pc:docMk/>
            <pc:sldMk cId="1869363465" sldId="265"/>
            <ac:spMk id="18" creationId="{AA91F649-894C-41F6-A21D-3D1AC558E934}"/>
          </ac:spMkLst>
        </pc:spChg>
        <pc:spChg chg="add">
          <ac:chgData name="Zheng Fang" userId="S::fang.zheng3@northeastern.edu::6b998a90-76fe-477f-a866-8d6480f014f6" providerId="AD" clId="Web-{9E3C0B3B-3513-0ADB-03F6-92507A141E46}" dt="2022-10-31T17:55:22.302" v="86"/>
          <ac:spMkLst>
            <pc:docMk/>
            <pc:sldMk cId="1869363465" sldId="265"/>
            <ac:spMk id="20" creationId="{56037404-66BD-46B5-9323-1B531319671A}"/>
          </ac:spMkLst>
        </pc:spChg>
        <pc:picChg chg="mod">
          <ac:chgData name="Zheng Fang" userId="S::fang.zheng3@northeastern.edu::6b998a90-76fe-477f-a866-8d6480f014f6" providerId="AD" clId="Web-{9E3C0B3B-3513-0ADB-03F6-92507A141E46}" dt="2022-10-31T17:55:22.302" v="86"/>
          <ac:picMkLst>
            <pc:docMk/>
            <pc:sldMk cId="1869363465" sldId="265"/>
            <ac:picMk id="4" creationId="{C7F87A17-2136-DAF5-747E-13B098C475B6}"/>
          </ac:picMkLst>
        </pc:picChg>
      </pc:sldChg>
      <pc:sldChg chg="addSp delSp modSp">
        <pc:chgData name="Zheng Fang" userId="S::fang.zheng3@northeastern.edu::6b998a90-76fe-477f-a866-8d6480f014f6" providerId="AD" clId="Web-{9E3C0B3B-3513-0ADB-03F6-92507A141E46}" dt="2022-10-31T18:07:06.880" v="212"/>
        <pc:sldMkLst>
          <pc:docMk/>
          <pc:sldMk cId="1574270664" sldId="266"/>
        </pc:sldMkLst>
        <pc:spChg chg="mod ord">
          <ac:chgData name="Zheng Fang" userId="S::fang.zheng3@northeastern.edu::6b998a90-76fe-477f-a866-8d6480f014f6" providerId="AD" clId="Web-{9E3C0B3B-3513-0ADB-03F6-92507A141E46}" dt="2022-10-31T18:07:06.880" v="212"/>
          <ac:spMkLst>
            <pc:docMk/>
            <pc:sldMk cId="1574270664" sldId="266"/>
            <ac:spMk id="2" creationId="{D803B128-43F3-6C24-6684-137A5493BF09}"/>
          </ac:spMkLst>
        </pc:spChg>
        <pc:spChg chg="add del mod">
          <ac:chgData name="Zheng Fang" userId="S::fang.zheng3@northeastern.edu::6b998a90-76fe-477f-a866-8d6480f014f6" providerId="AD" clId="Web-{9E3C0B3B-3513-0ADB-03F6-92507A141E46}" dt="2022-10-31T17:48:47.013" v="26"/>
          <ac:spMkLst>
            <pc:docMk/>
            <pc:sldMk cId="1574270664" sldId="266"/>
            <ac:spMk id="3" creationId="{8603F441-AA38-EB88-49F0-D3325CFA4E29}"/>
          </ac:spMkLst>
        </pc:spChg>
        <pc:spChg chg="add del mod">
          <ac:chgData name="Zheng Fang" userId="S::fang.zheng3@northeastern.edu::6b998a90-76fe-477f-a866-8d6480f014f6" providerId="AD" clId="Web-{9E3C0B3B-3513-0ADB-03F6-92507A141E46}" dt="2022-10-31T17:49:09.622" v="32"/>
          <ac:spMkLst>
            <pc:docMk/>
            <pc:sldMk cId="1574270664" sldId="266"/>
            <ac:spMk id="4" creationId="{A0782590-E774-2F51-1917-3113D7465A19}"/>
          </ac:spMkLst>
        </pc:spChg>
        <pc:spChg chg="add del mod">
          <ac:chgData name="Zheng Fang" userId="S::fang.zheng3@northeastern.edu::6b998a90-76fe-477f-a866-8d6480f014f6" providerId="AD" clId="Web-{9E3C0B3B-3513-0ADB-03F6-92507A141E46}" dt="2022-10-31T17:49:57.905" v="39"/>
          <ac:spMkLst>
            <pc:docMk/>
            <pc:sldMk cId="1574270664" sldId="266"/>
            <ac:spMk id="5" creationId="{F3205414-30B9-ACE6-6027-9FCD4B31097B}"/>
          </ac:spMkLst>
        </pc:spChg>
        <pc:spChg chg="add del">
          <ac:chgData name="Zheng Fang" userId="S::fang.zheng3@northeastern.edu::6b998a90-76fe-477f-a866-8d6480f014f6" providerId="AD" clId="Web-{9E3C0B3B-3513-0ADB-03F6-92507A141E46}" dt="2022-10-31T18:06:20.879" v="202"/>
          <ac:spMkLst>
            <pc:docMk/>
            <pc:sldMk cId="1574270664" sldId="266"/>
            <ac:spMk id="12" creationId="{823AC064-BC96-4F32-8AE1-B2FD38754823}"/>
          </ac:spMkLst>
        </pc:spChg>
        <pc:spChg chg="add del">
          <ac:chgData name="Zheng Fang" userId="S::fang.zheng3@northeastern.edu::6b998a90-76fe-477f-a866-8d6480f014f6" providerId="AD" clId="Web-{9E3C0B3B-3513-0ADB-03F6-92507A141E46}" dt="2022-10-31T18:07:06.880" v="212"/>
          <ac:spMkLst>
            <pc:docMk/>
            <pc:sldMk cId="1574270664" sldId="266"/>
            <ac:spMk id="21" creationId="{A5711A0E-A428-4ED1-96CB-33D69FD842E4}"/>
          </ac:spMkLst>
        </pc:spChg>
        <pc:picChg chg="add mod">
          <ac:chgData name="Zheng Fang" userId="S::fang.zheng3@northeastern.edu::6b998a90-76fe-477f-a866-8d6480f014f6" providerId="AD" clId="Web-{9E3C0B3B-3513-0ADB-03F6-92507A141E46}" dt="2022-10-31T18:07:06.880" v="212"/>
          <ac:picMkLst>
            <pc:docMk/>
            <pc:sldMk cId="1574270664" sldId="266"/>
            <ac:picMk id="6" creationId="{DE2B26E1-1EE8-4D11-1884-D7FC758077AA}"/>
          </ac:picMkLst>
        </pc:picChg>
        <pc:picChg chg="mod ord">
          <ac:chgData name="Zheng Fang" userId="S::fang.zheng3@northeastern.edu::6b998a90-76fe-477f-a866-8d6480f014f6" providerId="AD" clId="Web-{9E3C0B3B-3513-0ADB-03F6-92507A141E46}" dt="2022-10-31T18:07:06.880" v="212"/>
          <ac:picMkLst>
            <pc:docMk/>
            <pc:sldMk cId="1574270664" sldId="266"/>
            <ac:picMk id="10" creationId="{A4A4427D-CB85-3233-91E8-69678AEE20E0}"/>
          </ac:picMkLst>
        </pc:picChg>
        <pc:cxnChg chg="add del">
          <ac:chgData name="Zheng Fang" userId="S::fang.zheng3@northeastern.edu::6b998a90-76fe-477f-a866-8d6480f014f6" providerId="AD" clId="Web-{9E3C0B3B-3513-0ADB-03F6-92507A141E46}" dt="2022-10-31T18:06:20.879" v="202"/>
          <ac:cxnSpMkLst>
            <pc:docMk/>
            <pc:sldMk cId="1574270664" sldId="266"/>
            <ac:cxnSpMk id="13" creationId="{7E7C77BC-7138-40B1-A15B-20F57A494629}"/>
          </ac:cxnSpMkLst>
        </pc:cxnChg>
        <pc:cxnChg chg="add del">
          <ac:chgData name="Zheng Fang" userId="S::fang.zheng3@northeastern.edu::6b998a90-76fe-477f-a866-8d6480f014f6" providerId="AD" clId="Web-{9E3C0B3B-3513-0ADB-03F6-92507A141E46}" dt="2022-10-31T18:06:20.879" v="202"/>
          <ac:cxnSpMkLst>
            <pc:docMk/>
            <pc:sldMk cId="1574270664" sldId="266"/>
            <ac:cxnSpMk id="19" creationId="{DB146403-F3D6-484B-B2ED-97F9565D0370}"/>
          </ac:cxnSpMkLst>
        </pc:cxnChg>
      </pc:sldChg>
      <pc:sldChg chg="new del">
        <pc:chgData name="Zheng Fang" userId="S::fang.zheng3@northeastern.edu::6b998a90-76fe-477f-a866-8d6480f014f6" providerId="AD" clId="Web-{9E3C0B3B-3513-0ADB-03F6-92507A141E46}" dt="2022-10-31T17:46:25.416" v="2"/>
        <pc:sldMkLst>
          <pc:docMk/>
          <pc:sldMk cId="384663717" sldId="269"/>
        </pc:sldMkLst>
      </pc:sldChg>
      <pc:sldChg chg="addSp delSp modSp new mod setBg">
        <pc:chgData name="Zheng Fang" userId="S::fang.zheng3@northeastern.edu::6b998a90-76fe-477f-a866-8d6480f014f6" providerId="AD" clId="Web-{9E3C0B3B-3513-0ADB-03F6-92507A141E46}" dt="2022-10-31T18:02:34.905" v="200" actId="20577"/>
        <pc:sldMkLst>
          <pc:docMk/>
          <pc:sldMk cId="3221075220" sldId="269"/>
        </pc:sldMkLst>
        <pc:spChg chg="mod">
          <ac:chgData name="Zheng Fang" userId="S::fang.zheng3@northeastern.edu::6b998a90-76fe-477f-a866-8d6480f014f6" providerId="AD" clId="Web-{9E3C0B3B-3513-0ADB-03F6-92507A141E46}" dt="2022-10-31T17:57:11.180" v="112"/>
          <ac:spMkLst>
            <pc:docMk/>
            <pc:sldMk cId="3221075220" sldId="269"/>
            <ac:spMk id="2" creationId="{AFE79C91-2E7E-0A5B-E7D0-A2608C64FC62}"/>
          </ac:spMkLst>
        </pc:spChg>
        <pc:spChg chg="mod">
          <ac:chgData name="Zheng Fang" userId="S::fang.zheng3@northeastern.edu::6b998a90-76fe-477f-a866-8d6480f014f6" providerId="AD" clId="Web-{9E3C0B3B-3513-0ADB-03F6-92507A141E46}" dt="2022-10-31T18:02:34.905" v="200" actId="20577"/>
          <ac:spMkLst>
            <pc:docMk/>
            <pc:sldMk cId="3221075220" sldId="269"/>
            <ac:spMk id="3" creationId="{E7386CD7-9A62-83BC-02E1-EB1FDEC71C4B}"/>
          </ac:spMkLst>
        </pc:spChg>
        <pc:spChg chg="add del mod">
          <ac:chgData name="Zheng Fang" userId="S::fang.zheng3@northeastern.edu::6b998a90-76fe-477f-a866-8d6480f014f6" providerId="AD" clId="Web-{9E3C0B3B-3513-0ADB-03F6-92507A141E46}" dt="2022-10-31T17:57:37.711" v="119"/>
          <ac:spMkLst>
            <pc:docMk/>
            <pc:sldMk cId="3221075220" sldId="269"/>
            <ac:spMk id="4" creationId="{A5DA66DC-93BA-2F0B-2A62-6708758C89AE}"/>
          </ac:spMkLst>
        </pc:spChg>
        <pc:spChg chg="add del">
          <ac:chgData name="Zheng Fang" userId="S::fang.zheng3@northeastern.edu::6b998a90-76fe-477f-a866-8d6480f014f6" providerId="AD" clId="Web-{9E3C0B3B-3513-0ADB-03F6-92507A141E46}" dt="2022-10-31T17:53:36.003" v="79"/>
          <ac:spMkLst>
            <pc:docMk/>
            <pc:sldMk cId="3221075220" sldId="269"/>
            <ac:spMk id="8" creationId="{C2554CA6-288E-4202-BC52-2E5A8F0C0AED}"/>
          </ac:spMkLst>
        </pc:spChg>
        <pc:spChg chg="add del">
          <ac:chgData name="Zheng Fang" userId="S::fang.zheng3@northeastern.edu::6b998a90-76fe-477f-a866-8d6480f014f6" providerId="AD" clId="Web-{9E3C0B3B-3513-0ADB-03F6-92507A141E46}" dt="2022-10-31T17:53:36.003" v="79"/>
          <ac:spMkLst>
            <pc:docMk/>
            <pc:sldMk cId="3221075220" sldId="269"/>
            <ac:spMk id="10" creationId="{B10BB131-AC8E-4A8E-A5D1-36260F720C3B}"/>
          </ac:spMkLst>
        </pc:spChg>
        <pc:spChg chg="add del">
          <ac:chgData name="Zheng Fang" userId="S::fang.zheng3@northeastern.edu::6b998a90-76fe-477f-a866-8d6480f014f6" providerId="AD" clId="Web-{9E3C0B3B-3513-0ADB-03F6-92507A141E46}" dt="2022-10-31T17:53:36.003" v="79"/>
          <ac:spMkLst>
            <pc:docMk/>
            <pc:sldMk cId="3221075220" sldId="269"/>
            <ac:spMk id="12" creationId="{5B7778FC-632E-4DCA-A7CB-0D7731CCF970}"/>
          </ac:spMkLst>
        </pc:spChg>
        <pc:spChg chg="add del">
          <ac:chgData name="Zheng Fang" userId="S::fang.zheng3@northeastern.edu::6b998a90-76fe-477f-a866-8d6480f014f6" providerId="AD" clId="Web-{9E3C0B3B-3513-0ADB-03F6-92507A141E46}" dt="2022-10-31T17:53:36.003" v="79"/>
          <ac:spMkLst>
            <pc:docMk/>
            <pc:sldMk cId="3221075220" sldId="269"/>
            <ac:spMk id="14" creationId="{FA23A907-97FB-4A8F-880A-DD77401C4296}"/>
          </ac:spMkLst>
        </pc:spChg>
        <pc:spChg chg="add del">
          <ac:chgData name="Zheng Fang" userId="S::fang.zheng3@northeastern.edu::6b998a90-76fe-477f-a866-8d6480f014f6" providerId="AD" clId="Web-{9E3C0B3B-3513-0ADB-03F6-92507A141E46}" dt="2022-10-31T17:54:13.395" v="81"/>
          <ac:spMkLst>
            <pc:docMk/>
            <pc:sldMk cId="3221075220" sldId="269"/>
            <ac:spMk id="20" creationId="{04812C46-200A-4DEB-A05E-3ED6C68C2387}"/>
          </ac:spMkLst>
        </pc:spChg>
        <pc:spChg chg="add del">
          <ac:chgData name="Zheng Fang" userId="S::fang.zheng3@northeastern.edu::6b998a90-76fe-477f-a866-8d6480f014f6" providerId="AD" clId="Web-{9E3C0B3B-3513-0ADB-03F6-92507A141E46}" dt="2022-10-31T17:54:13.395" v="81"/>
          <ac:spMkLst>
            <pc:docMk/>
            <pc:sldMk cId="3221075220" sldId="269"/>
            <ac:spMk id="22" creationId="{D1EA859B-E555-4109-94F3-6700E046E008}"/>
          </ac:spMkLst>
        </pc:spChg>
        <pc:spChg chg="add del">
          <ac:chgData name="Zheng Fang" userId="S::fang.zheng3@northeastern.edu::6b998a90-76fe-477f-a866-8d6480f014f6" providerId="AD" clId="Web-{9E3C0B3B-3513-0ADB-03F6-92507A141E46}" dt="2022-10-31T17:57:11.180" v="112"/>
          <ac:spMkLst>
            <pc:docMk/>
            <pc:sldMk cId="3221075220" sldId="269"/>
            <ac:spMk id="27" creationId="{F13C74B1-5B17-4795-BED0-7140497B445A}"/>
          </ac:spMkLst>
        </pc:spChg>
        <pc:spChg chg="add del">
          <ac:chgData name="Zheng Fang" userId="S::fang.zheng3@northeastern.edu::6b998a90-76fe-477f-a866-8d6480f014f6" providerId="AD" clId="Web-{9E3C0B3B-3513-0ADB-03F6-92507A141E46}" dt="2022-10-31T17:57:11.180" v="112"/>
          <ac:spMkLst>
            <pc:docMk/>
            <pc:sldMk cId="3221075220" sldId="269"/>
            <ac:spMk id="29" creationId="{D4974D33-8DC5-464E-8C6D-BE58F0669C17}"/>
          </ac:spMkLst>
        </pc:spChg>
        <pc:spChg chg="add del">
          <ac:chgData name="Zheng Fang" userId="S::fang.zheng3@northeastern.edu::6b998a90-76fe-477f-a866-8d6480f014f6" providerId="AD" clId="Web-{9E3C0B3B-3513-0ADB-03F6-92507A141E46}" dt="2022-10-31T17:57:11.180" v="111"/>
          <ac:spMkLst>
            <pc:docMk/>
            <pc:sldMk cId="3221075220" sldId="269"/>
            <ac:spMk id="34" creationId="{45D37F4E-DDB4-456B-97E0-9937730A039F}"/>
          </ac:spMkLst>
        </pc:spChg>
        <pc:spChg chg="add del">
          <ac:chgData name="Zheng Fang" userId="S::fang.zheng3@northeastern.edu::6b998a90-76fe-477f-a866-8d6480f014f6" providerId="AD" clId="Web-{9E3C0B3B-3513-0ADB-03F6-92507A141E46}" dt="2022-10-31T17:57:11.180" v="111"/>
          <ac:spMkLst>
            <pc:docMk/>
            <pc:sldMk cId="3221075220" sldId="269"/>
            <ac:spMk id="36" creationId="{B2DD41CD-8F47-4F56-AD12-4E2FF7696987}"/>
          </ac:spMkLst>
        </pc:spChg>
        <pc:spChg chg="add">
          <ac:chgData name="Zheng Fang" userId="S::fang.zheng3@northeastern.edu::6b998a90-76fe-477f-a866-8d6480f014f6" providerId="AD" clId="Web-{9E3C0B3B-3513-0ADB-03F6-92507A141E46}" dt="2022-10-31T17:57:11.180" v="112"/>
          <ac:spMkLst>
            <pc:docMk/>
            <pc:sldMk cId="3221075220" sldId="269"/>
            <ac:spMk id="38" creationId="{04812C46-200A-4DEB-A05E-3ED6C68C2387}"/>
          </ac:spMkLst>
        </pc:spChg>
        <pc:spChg chg="add">
          <ac:chgData name="Zheng Fang" userId="S::fang.zheng3@northeastern.edu::6b998a90-76fe-477f-a866-8d6480f014f6" providerId="AD" clId="Web-{9E3C0B3B-3513-0ADB-03F6-92507A141E46}" dt="2022-10-31T17:57:11.180" v="112"/>
          <ac:spMkLst>
            <pc:docMk/>
            <pc:sldMk cId="3221075220" sldId="269"/>
            <ac:spMk id="39" creationId="{D1EA859B-E555-4109-94F3-6700E046E008}"/>
          </ac:spMkLst>
        </pc:spChg>
        <pc:picChg chg="add mod ord">
          <ac:chgData name="Zheng Fang" userId="S::fang.zheng3@northeastern.edu::6b998a90-76fe-477f-a866-8d6480f014f6" providerId="AD" clId="Web-{9E3C0B3B-3513-0ADB-03F6-92507A141E46}" dt="2022-10-31T17:57:11.180" v="112"/>
          <ac:picMkLst>
            <pc:docMk/>
            <pc:sldMk cId="3221075220" sldId="269"/>
            <ac:picMk id="16" creationId="{D1DBC3A3-D083-1624-C09D-930E48E07756}"/>
          </ac:picMkLst>
        </pc:picChg>
      </pc:sldChg>
      <pc:sldChg chg="new del">
        <pc:chgData name="Zheng Fang" userId="S::fang.zheng3@northeastern.edu::6b998a90-76fe-477f-a866-8d6480f014f6" providerId="AD" clId="Web-{9E3C0B3B-3513-0ADB-03F6-92507A141E46}" dt="2022-10-31T17:46:26.525" v="3"/>
        <pc:sldMkLst>
          <pc:docMk/>
          <pc:sldMk cId="3748182703" sldId="270"/>
        </pc:sldMkLst>
      </pc:sldChg>
    </pc:docChg>
  </pc:docChgLst>
  <pc:docChgLst>
    <pc:chgData name="Ziwen Wang" userId="S::wang.ziwen5@northeastern.edu::4f71c771-6f78-4100-b356-ad1dc96ced06" providerId="AD" clId="Web-{56A840E4-B849-C3D5-5873-DA94B74F201A}"/>
    <pc:docChg chg="addSld delSld modSld">
      <pc:chgData name="Ziwen Wang" userId="S::wang.ziwen5@northeastern.edu::4f71c771-6f78-4100-b356-ad1dc96ced06" providerId="AD" clId="Web-{56A840E4-B849-C3D5-5873-DA94B74F201A}" dt="2022-10-31T19:58:17.578" v="106" actId="1076"/>
      <pc:docMkLst>
        <pc:docMk/>
      </pc:docMkLst>
      <pc:sldChg chg="modSp">
        <pc:chgData name="Ziwen Wang" userId="S::wang.ziwen5@northeastern.edu::4f71c771-6f78-4100-b356-ad1dc96ced06" providerId="AD" clId="Web-{56A840E4-B849-C3D5-5873-DA94B74F201A}" dt="2022-10-31T19:38:39.808" v="3" actId="1076"/>
        <pc:sldMkLst>
          <pc:docMk/>
          <pc:sldMk cId="4286029266" sldId="264"/>
        </pc:sldMkLst>
        <pc:spChg chg="mod">
          <ac:chgData name="Ziwen Wang" userId="S::wang.ziwen5@northeastern.edu::4f71c771-6f78-4100-b356-ad1dc96ced06" providerId="AD" clId="Web-{56A840E4-B849-C3D5-5873-DA94B74F201A}" dt="2022-10-31T19:38:39.808" v="3" actId="1076"/>
          <ac:spMkLst>
            <pc:docMk/>
            <pc:sldMk cId="4286029266" sldId="264"/>
            <ac:spMk id="3" creationId="{00720B7C-177F-5AD8-6FB9-2DABBBCA6550}"/>
          </ac:spMkLst>
        </pc:spChg>
      </pc:sldChg>
      <pc:sldChg chg="del">
        <pc:chgData name="Ziwen Wang" userId="S::wang.ziwen5@northeastern.edu::4f71c771-6f78-4100-b356-ad1dc96ced06" providerId="AD" clId="Web-{56A840E4-B849-C3D5-5873-DA94B74F201A}" dt="2022-10-31T19:51:08.960" v="82"/>
        <pc:sldMkLst>
          <pc:docMk/>
          <pc:sldMk cId="624585018" sldId="275"/>
        </pc:sldMkLst>
      </pc:sldChg>
      <pc:sldChg chg="new del">
        <pc:chgData name="Ziwen Wang" userId="S::wang.ziwen5@northeastern.edu::4f71c771-6f78-4100-b356-ad1dc96ced06" providerId="AD" clId="Web-{56A840E4-B849-C3D5-5873-DA94B74F201A}" dt="2022-10-31T19:51:04.851" v="81"/>
        <pc:sldMkLst>
          <pc:docMk/>
          <pc:sldMk cId="1977594733" sldId="279"/>
        </pc:sldMkLst>
      </pc:sldChg>
      <pc:sldChg chg="addSp delSp modSp">
        <pc:chgData name="Ziwen Wang" userId="S::wang.ziwen5@northeastern.edu::4f71c771-6f78-4100-b356-ad1dc96ced06" providerId="AD" clId="Web-{56A840E4-B849-C3D5-5873-DA94B74F201A}" dt="2022-10-31T19:54:51.645" v="92" actId="1076"/>
        <pc:sldMkLst>
          <pc:docMk/>
          <pc:sldMk cId="3258644490" sldId="280"/>
        </pc:sldMkLst>
        <pc:spChg chg="del mod">
          <ac:chgData name="Ziwen Wang" userId="S::wang.ziwen5@northeastern.edu::4f71c771-6f78-4100-b356-ad1dc96ced06" providerId="AD" clId="Web-{56A840E4-B849-C3D5-5873-DA94B74F201A}" dt="2022-10-31T19:47:23.072" v="44"/>
          <ac:spMkLst>
            <pc:docMk/>
            <pc:sldMk cId="3258644490" sldId="280"/>
            <ac:spMk id="3" creationId="{A5D435D6-D913-5789-185C-6EE79A65D6F3}"/>
          </ac:spMkLst>
        </pc:spChg>
        <pc:spChg chg="add mod">
          <ac:chgData name="Ziwen Wang" userId="S::wang.ziwen5@northeastern.edu::4f71c771-6f78-4100-b356-ad1dc96ced06" providerId="AD" clId="Web-{56A840E4-B849-C3D5-5873-DA94B74F201A}" dt="2022-10-31T19:44:10.405" v="14" actId="20577"/>
          <ac:spMkLst>
            <pc:docMk/>
            <pc:sldMk cId="3258644490" sldId="280"/>
            <ac:spMk id="7" creationId="{80A5C705-B20E-9E7D-588F-D555971A9EE2}"/>
          </ac:spMkLst>
        </pc:spChg>
        <pc:graphicFrameChg chg="add mod ord modGraphic">
          <ac:chgData name="Ziwen Wang" userId="S::wang.ziwen5@northeastern.edu::4f71c771-6f78-4100-b356-ad1dc96ced06" providerId="AD" clId="Web-{56A840E4-B849-C3D5-5873-DA94B74F201A}" dt="2022-10-31T19:54:18.018" v="87" actId="1076"/>
          <ac:graphicFrameMkLst>
            <pc:docMk/>
            <pc:sldMk cId="3258644490" sldId="280"/>
            <ac:graphicFrameMk id="9" creationId="{B21A1C5F-7DC1-B7CB-A3B7-25A6943FB9F3}"/>
          </ac:graphicFrameMkLst>
        </pc:graphicFrameChg>
        <pc:picChg chg="add mod">
          <ac:chgData name="Ziwen Wang" userId="S::wang.ziwen5@northeastern.edu::4f71c771-6f78-4100-b356-ad1dc96ced06" providerId="AD" clId="Web-{56A840E4-B849-C3D5-5873-DA94B74F201A}" dt="2022-10-31T19:54:51.645" v="92" actId="1076"/>
          <ac:picMkLst>
            <pc:docMk/>
            <pc:sldMk cId="3258644490" sldId="280"/>
            <ac:picMk id="10" creationId="{5AD1EE5B-7B64-D643-8B80-BF4337036317}"/>
          </ac:picMkLst>
        </pc:picChg>
      </pc:sldChg>
      <pc:sldChg chg="addSp delSp modSp add replId">
        <pc:chgData name="Ziwen Wang" userId="S::wang.ziwen5@northeastern.edu::4f71c771-6f78-4100-b356-ad1dc96ced06" providerId="AD" clId="Web-{56A840E4-B849-C3D5-5873-DA94B74F201A}" dt="2022-10-31T19:58:17.578" v="106" actId="1076"/>
        <pc:sldMkLst>
          <pc:docMk/>
          <pc:sldMk cId="3839956337" sldId="281"/>
        </pc:sldMkLst>
        <pc:spChg chg="del mod">
          <ac:chgData name="Ziwen Wang" userId="S::wang.ziwen5@northeastern.edu::4f71c771-6f78-4100-b356-ad1dc96ced06" providerId="AD" clId="Web-{56A840E4-B849-C3D5-5873-DA94B74F201A}" dt="2022-10-31T19:46:09.068" v="19"/>
          <ac:spMkLst>
            <pc:docMk/>
            <pc:sldMk cId="3839956337" sldId="281"/>
            <ac:spMk id="3" creationId="{A5D435D6-D913-5789-185C-6EE79A65D6F3}"/>
          </ac:spMkLst>
        </pc:spChg>
        <pc:spChg chg="mod">
          <ac:chgData name="Ziwen Wang" userId="S::wang.ziwen5@northeastern.edu::4f71c771-6f78-4100-b356-ad1dc96ced06" providerId="AD" clId="Web-{56A840E4-B849-C3D5-5873-DA94B74F201A}" dt="2022-10-31T19:46:53.586" v="41" actId="1076"/>
          <ac:spMkLst>
            <pc:docMk/>
            <pc:sldMk cId="3839956337" sldId="281"/>
            <ac:spMk id="7" creationId="{80A5C705-B20E-9E7D-588F-D555971A9EE2}"/>
          </ac:spMkLst>
        </pc:spChg>
        <pc:graphicFrameChg chg="add mod ord modGraphic">
          <ac:chgData name="Ziwen Wang" userId="S::wang.ziwen5@northeastern.edu::4f71c771-6f78-4100-b356-ad1dc96ced06" providerId="AD" clId="Web-{56A840E4-B849-C3D5-5873-DA94B74F201A}" dt="2022-10-31T19:56:59.215" v="102" actId="1076"/>
          <ac:graphicFrameMkLst>
            <pc:docMk/>
            <pc:sldMk cId="3839956337" sldId="281"/>
            <ac:graphicFrameMk id="4" creationId="{5D89F912-2DA4-8822-6020-A807E0054692}"/>
          </ac:graphicFrameMkLst>
        </pc:graphicFrameChg>
        <pc:picChg chg="add mod">
          <ac:chgData name="Ziwen Wang" userId="S::wang.ziwen5@northeastern.edu::4f71c771-6f78-4100-b356-ad1dc96ced06" providerId="AD" clId="Web-{56A840E4-B849-C3D5-5873-DA94B74F201A}" dt="2022-10-31T19:58:17.578" v="106" actId="1076"/>
          <ac:picMkLst>
            <pc:docMk/>
            <pc:sldMk cId="3839956337" sldId="281"/>
            <ac:picMk id="5" creationId="{DACF8D25-9CF4-7834-E616-9738DA257BA6}"/>
          </ac:picMkLst>
        </pc:picChg>
      </pc:sldChg>
      <pc:sldChg chg="addSp delSp modSp add replId">
        <pc:chgData name="Ziwen Wang" userId="S::wang.ziwen5@northeastern.edu::4f71c771-6f78-4100-b356-ad1dc96ced06" providerId="AD" clId="Web-{56A840E4-B849-C3D5-5873-DA94B74F201A}" dt="2022-10-31T19:56:48.651" v="101" actId="1076"/>
        <pc:sldMkLst>
          <pc:docMk/>
          <pc:sldMk cId="1573413689" sldId="283"/>
        </pc:sldMkLst>
        <pc:spChg chg="del">
          <ac:chgData name="Ziwen Wang" userId="S::wang.ziwen5@northeastern.edu::4f71c771-6f78-4100-b356-ad1dc96ced06" providerId="AD" clId="Web-{56A840E4-B849-C3D5-5873-DA94B74F201A}" dt="2022-10-31T19:48:04.856" v="66"/>
          <ac:spMkLst>
            <pc:docMk/>
            <pc:sldMk cId="1573413689" sldId="283"/>
            <ac:spMk id="3" creationId="{A5D435D6-D913-5789-185C-6EE79A65D6F3}"/>
          </ac:spMkLst>
        </pc:spChg>
        <pc:graphicFrameChg chg="add mod ord modGraphic">
          <ac:chgData name="Ziwen Wang" userId="S::wang.ziwen5@northeastern.edu::4f71c771-6f78-4100-b356-ad1dc96ced06" providerId="AD" clId="Web-{56A840E4-B849-C3D5-5873-DA94B74F201A}" dt="2022-10-31T19:55:53.430" v="98" actId="1076"/>
          <ac:graphicFrameMkLst>
            <pc:docMk/>
            <pc:sldMk cId="1573413689" sldId="283"/>
            <ac:graphicFrameMk id="4" creationId="{2E6B0B89-B372-E5D3-DE9F-FDB7400D5A6E}"/>
          </ac:graphicFrameMkLst>
        </pc:graphicFrameChg>
        <pc:picChg chg="add mod">
          <ac:chgData name="Ziwen Wang" userId="S::wang.ziwen5@northeastern.edu::4f71c771-6f78-4100-b356-ad1dc96ced06" providerId="AD" clId="Web-{56A840E4-B849-C3D5-5873-DA94B74F201A}" dt="2022-10-31T19:56:48.651" v="101" actId="1076"/>
          <ac:picMkLst>
            <pc:docMk/>
            <pc:sldMk cId="1573413689" sldId="283"/>
            <ac:picMk id="5" creationId="{F7F69925-067D-FFED-14E0-9528969458F1}"/>
          </ac:picMkLst>
        </pc:picChg>
      </pc:sldChg>
      <pc:sldChg chg="addSp delSp modSp add replId">
        <pc:chgData name="Ziwen Wang" userId="S::wang.ziwen5@northeastern.edu::4f71c771-6f78-4100-b356-ad1dc96ced06" providerId="AD" clId="Web-{56A840E4-B849-C3D5-5873-DA94B74F201A}" dt="2022-10-31T19:55:45.570" v="97" actId="1076"/>
        <pc:sldMkLst>
          <pc:docMk/>
          <pc:sldMk cId="4092936578" sldId="284"/>
        </pc:sldMkLst>
        <pc:spChg chg="del">
          <ac:chgData name="Ziwen Wang" userId="S::wang.ziwen5@northeastern.edu::4f71c771-6f78-4100-b356-ad1dc96ced06" providerId="AD" clId="Web-{56A840E4-B849-C3D5-5873-DA94B74F201A}" dt="2022-10-31T19:47:46.308" v="55"/>
          <ac:spMkLst>
            <pc:docMk/>
            <pc:sldMk cId="4092936578" sldId="284"/>
            <ac:spMk id="3" creationId="{A5D435D6-D913-5789-185C-6EE79A65D6F3}"/>
          </ac:spMkLst>
        </pc:spChg>
        <pc:graphicFrameChg chg="add mod ord modGraphic">
          <ac:chgData name="Ziwen Wang" userId="S::wang.ziwen5@northeastern.edu::4f71c771-6f78-4100-b356-ad1dc96ced06" providerId="AD" clId="Web-{56A840E4-B849-C3D5-5873-DA94B74F201A}" dt="2022-10-31T19:54:30.519" v="90" actId="1076"/>
          <ac:graphicFrameMkLst>
            <pc:docMk/>
            <pc:sldMk cId="4092936578" sldId="284"/>
            <ac:graphicFrameMk id="4" creationId="{D88A0342-7D3F-ACED-9136-AEB222913AD8}"/>
          </ac:graphicFrameMkLst>
        </pc:graphicFrameChg>
        <pc:picChg chg="add mod">
          <ac:chgData name="Ziwen Wang" userId="S::wang.ziwen5@northeastern.edu::4f71c771-6f78-4100-b356-ad1dc96ced06" providerId="AD" clId="Web-{56A840E4-B849-C3D5-5873-DA94B74F201A}" dt="2022-10-31T19:55:45.570" v="97" actId="1076"/>
          <ac:picMkLst>
            <pc:docMk/>
            <pc:sldMk cId="4092936578" sldId="284"/>
            <ac:picMk id="5" creationId="{52B677E0-2410-1FCB-BA55-908E86B9A512}"/>
          </ac:picMkLst>
        </pc:picChg>
      </pc:sldChg>
    </pc:docChg>
  </pc:docChgLst>
  <pc:docChgLst>
    <pc:chgData name="Ashwani Sugandhi (asugandh)" userId="e7c54a57-f213-491b-a855-8b91957eb5cd" providerId="ADAL" clId="{8E470573-CD71-48C9-A3A6-650C751B00BA}"/>
    <pc:docChg chg="undo redo custSel addSld modSld sldOrd">
      <pc:chgData name="Ashwani Sugandhi (asugandh)" userId="e7c54a57-f213-491b-a855-8b91957eb5cd" providerId="ADAL" clId="{8E470573-CD71-48C9-A3A6-650C751B00BA}" dt="2022-10-29T14:52:42.412" v="581" actId="207"/>
      <pc:docMkLst>
        <pc:docMk/>
      </pc:docMkLst>
      <pc:sldChg chg="modSp mod">
        <pc:chgData name="Ashwani Sugandhi (asugandh)" userId="e7c54a57-f213-491b-a855-8b91957eb5cd" providerId="ADAL" clId="{8E470573-CD71-48C9-A3A6-650C751B00BA}" dt="2022-10-29T14:07:50.728" v="19" actId="255"/>
        <pc:sldMkLst>
          <pc:docMk/>
          <pc:sldMk cId="4266614886" sldId="256"/>
        </pc:sldMkLst>
        <pc:spChg chg="mod">
          <ac:chgData name="Ashwani Sugandhi (asugandh)" userId="e7c54a57-f213-491b-a855-8b91957eb5cd" providerId="ADAL" clId="{8E470573-CD71-48C9-A3A6-650C751B00BA}" dt="2022-10-29T14:07:50.728" v="19" actId="255"/>
          <ac:spMkLst>
            <pc:docMk/>
            <pc:sldMk cId="4266614886" sldId="256"/>
            <ac:spMk id="2" creationId="{1C7892FC-5DC4-3CA9-2BD7-C5497373761C}"/>
          </ac:spMkLst>
        </pc:spChg>
        <pc:picChg chg="mod">
          <ac:chgData name="Ashwani Sugandhi (asugandh)" userId="e7c54a57-f213-491b-a855-8b91957eb5cd" providerId="ADAL" clId="{8E470573-CD71-48C9-A3A6-650C751B00BA}" dt="2022-10-29T14:07:25.066" v="4" actId="14826"/>
          <ac:picMkLst>
            <pc:docMk/>
            <pc:sldMk cId="4266614886" sldId="256"/>
            <ac:picMk id="5" creationId="{07C69A9F-1E13-53CA-9692-86F967653F61}"/>
          </ac:picMkLst>
        </pc:picChg>
      </pc:sldChg>
      <pc:sldChg chg="modSp">
        <pc:chgData name="Ashwani Sugandhi (asugandh)" userId="e7c54a57-f213-491b-a855-8b91957eb5cd" providerId="ADAL" clId="{8E470573-CD71-48C9-A3A6-650C751B00BA}" dt="2022-10-29T14:08:10.342" v="29" actId="20577"/>
        <pc:sldMkLst>
          <pc:docMk/>
          <pc:sldMk cId="1540784635" sldId="257"/>
        </pc:sldMkLst>
        <pc:graphicFrameChg chg="mod">
          <ac:chgData name="Ashwani Sugandhi (asugandh)" userId="e7c54a57-f213-491b-a855-8b91957eb5cd" providerId="ADAL" clId="{8E470573-CD71-48C9-A3A6-650C751B00BA}" dt="2022-10-29T14:08:10.342" v="29" actId="20577"/>
          <ac:graphicFrameMkLst>
            <pc:docMk/>
            <pc:sldMk cId="1540784635" sldId="257"/>
            <ac:graphicFrameMk id="4" creationId="{844B64B3-67C0-5CDC-79C7-067502DBA825}"/>
          </ac:graphicFrameMkLst>
        </pc:graphicFrameChg>
      </pc:sldChg>
      <pc:sldChg chg="addSp delSp modSp add mod ord setClrOvrMap delDesignElem chgLayout">
        <pc:chgData name="Ashwani Sugandhi (asugandh)" userId="e7c54a57-f213-491b-a855-8b91957eb5cd" providerId="ADAL" clId="{8E470573-CD71-48C9-A3A6-650C751B00BA}" dt="2022-10-29T14:43:49.677" v="306"/>
        <pc:sldMkLst>
          <pc:docMk/>
          <pc:sldMk cId="1431040640" sldId="262"/>
        </pc:sldMkLst>
        <pc:spChg chg="mod ord">
          <ac:chgData name="Ashwani Sugandhi (asugandh)" userId="e7c54a57-f213-491b-a855-8b91957eb5cd" providerId="ADAL" clId="{8E470573-CD71-48C9-A3A6-650C751B00BA}" dt="2022-10-29T14:41:03.946" v="284" actId="26606"/>
          <ac:spMkLst>
            <pc:docMk/>
            <pc:sldMk cId="1431040640" sldId="262"/>
            <ac:spMk id="2" creationId="{F8902F49-7216-5BB9-953B-ACC73E5F7D66}"/>
          </ac:spMkLst>
        </pc:spChg>
        <pc:spChg chg="add del mod ord">
          <ac:chgData name="Ashwani Sugandhi (asugandh)" userId="e7c54a57-f213-491b-a855-8b91957eb5cd" providerId="ADAL" clId="{8E470573-CD71-48C9-A3A6-650C751B00BA}" dt="2022-10-29T14:09:03.883" v="47" actId="700"/>
          <ac:spMkLst>
            <pc:docMk/>
            <pc:sldMk cId="1431040640" sldId="262"/>
            <ac:spMk id="3" creationId="{480E3CC9-4A07-6BF5-7C1F-9355A684E8B0}"/>
          </ac:spMkLst>
        </pc:spChg>
        <pc:spChg chg="add del mod">
          <ac:chgData name="Ashwani Sugandhi (asugandh)" userId="e7c54a57-f213-491b-a855-8b91957eb5cd" providerId="ADAL" clId="{8E470573-CD71-48C9-A3A6-650C751B00BA}" dt="2022-10-29T14:42:38.772" v="298" actId="478"/>
          <ac:spMkLst>
            <pc:docMk/>
            <pc:sldMk cId="1431040640" sldId="262"/>
            <ac:spMk id="5" creationId="{BF593CB2-BDB7-1A80-9232-6194FC4023AE}"/>
          </ac:spMkLst>
        </pc:spChg>
        <pc:spChg chg="add del">
          <ac:chgData name="Ashwani Sugandhi (asugandh)" userId="e7c54a57-f213-491b-a855-8b91957eb5cd" providerId="ADAL" clId="{8E470573-CD71-48C9-A3A6-650C751B00BA}" dt="2022-10-29T14:41:03.946" v="284" actId="26606"/>
          <ac:spMkLst>
            <pc:docMk/>
            <pc:sldMk cId="1431040640" sldId="262"/>
            <ac:spMk id="15" creationId="{100EDD19-6802-4EC3-95CE-CFFAB042CFD6}"/>
          </ac:spMkLst>
        </pc:spChg>
        <pc:spChg chg="add del">
          <ac:chgData name="Ashwani Sugandhi (asugandh)" userId="e7c54a57-f213-491b-a855-8b91957eb5cd" providerId="ADAL" clId="{8E470573-CD71-48C9-A3A6-650C751B00BA}" dt="2022-10-29T14:41:03.946" v="284" actId="26606"/>
          <ac:spMkLst>
            <pc:docMk/>
            <pc:sldMk cId="1431040640" sldId="262"/>
            <ac:spMk id="17" creationId="{DB17E863-922E-4C26-BD64-E8FD41D28661}"/>
          </ac:spMkLst>
        </pc:spChg>
        <pc:spChg chg="add del">
          <ac:chgData name="Ashwani Sugandhi (asugandh)" userId="e7c54a57-f213-491b-a855-8b91957eb5cd" providerId="ADAL" clId="{8E470573-CD71-48C9-A3A6-650C751B00BA}" dt="2022-10-29T14:40:32.351" v="282" actId="26606"/>
          <ac:spMkLst>
            <pc:docMk/>
            <pc:sldMk cId="1431040640" sldId="262"/>
            <ac:spMk id="21" creationId="{BACC6370-2D7E-4714-9D71-7542949D7D5D}"/>
          </ac:spMkLst>
        </pc:spChg>
        <pc:spChg chg="add del">
          <ac:chgData name="Ashwani Sugandhi (asugandh)" userId="e7c54a57-f213-491b-a855-8b91957eb5cd" providerId="ADAL" clId="{8E470573-CD71-48C9-A3A6-650C751B00BA}" dt="2022-10-29T14:40:32.351" v="282" actId="26606"/>
          <ac:spMkLst>
            <pc:docMk/>
            <pc:sldMk cId="1431040640" sldId="262"/>
            <ac:spMk id="22" creationId="{F68B3F68-107C-434F-AA38-110D5EA91B85}"/>
          </ac:spMkLst>
        </pc:spChg>
        <pc:spChg chg="add del">
          <ac:chgData name="Ashwani Sugandhi (asugandh)" userId="e7c54a57-f213-491b-a855-8b91957eb5cd" providerId="ADAL" clId="{8E470573-CD71-48C9-A3A6-650C751B00BA}" dt="2022-10-29T14:37:20.227" v="252" actId="26606"/>
          <ac:spMkLst>
            <pc:docMk/>
            <pc:sldMk cId="1431040640" sldId="262"/>
            <ac:spMk id="23" creationId="{BACC6370-2D7E-4714-9D71-7542949D7D5D}"/>
          </ac:spMkLst>
        </pc:spChg>
        <pc:spChg chg="add del">
          <ac:chgData name="Ashwani Sugandhi (asugandh)" userId="e7c54a57-f213-491b-a855-8b91957eb5cd" providerId="ADAL" clId="{8E470573-CD71-48C9-A3A6-650C751B00BA}" dt="2022-10-29T14:37:55.254" v="258" actId="26606"/>
          <ac:spMkLst>
            <pc:docMk/>
            <pc:sldMk cId="1431040640" sldId="262"/>
            <ac:spMk id="24" creationId="{C5E6CFF1-2F42-4E10-9A97-F116F46F53FE}"/>
          </ac:spMkLst>
        </pc:spChg>
        <pc:spChg chg="add del">
          <ac:chgData name="Ashwani Sugandhi (asugandh)" userId="e7c54a57-f213-491b-a855-8b91957eb5cd" providerId="ADAL" clId="{8E470573-CD71-48C9-A3A6-650C751B00BA}" dt="2022-10-29T14:37:20.227" v="252" actId="26606"/>
          <ac:spMkLst>
            <pc:docMk/>
            <pc:sldMk cId="1431040640" sldId="262"/>
            <ac:spMk id="25" creationId="{F68B3F68-107C-434F-AA38-110D5EA91B85}"/>
          </ac:spMkLst>
        </pc:spChg>
        <pc:spChg chg="add del">
          <ac:chgData name="Ashwani Sugandhi (asugandh)" userId="e7c54a57-f213-491b-a855-8b91957eb5cd" providerId="ADAL" clId="{8E470573-CD71-48C9-A3A6-650C751B00BA}" dt="2022-10-29T14:37:20.227" v="252" actId="26606"/>
          <ac:spMkLst>
            <pc:docMk/>
            <pc:sldMk cId="1431040640" sldId="262"/>
            <ac:spMk id="27" creationId="{AAD0DBB9-1A4B-4391-81D4-CB19F9AB918A}"/>
          </ac:spMkLst>
        </pc:spChg>
        <pc:spChg chg="add del">
          <ac:chgData name="Ashwani Sugandhi (asugandh)" userId="e7c54a57-f213-491b-a855-8b91957eb5cd" providerId="ADAL" clId="{8E470573-CD71-48C9-A3A6-650C751B00BA}" dt="2022-10-29T14:40:32.351" v="282" actId="26606"/>
          <ac:spMkLst>
            <pc:docMk/>
            <pc:sldMk cId="1431040640" sldId="262"/>
            <ac:spMk id="28" creationId="{AAD0DBB9-1A4B-4391-81D4-CB19F9AB918A}"/>
          </ac:spMkLst>
        </pc:spChg>
        <pc:spChg chg="add del">
          <ac:chgData name="Ashwani Sugandhi (asugandh)" userId="e7c54a57-f213-491b-a855-8b91957eb5cd" providerId="ADAL" clId="{8E470573-CD71-48C9-A3A6-650C751B00BA}" dt="2022-10-29T14:37:20.227" v="252" actId="26606"/>
          <ac:spMkLst>
            <pc:docMk/>
            <pc:sldMk cId="1431040640" sldId="262"/>
            <ac:spMk id="29" creationId="{063BBA22-50EA-4C4D-BE05-F1CE4E63AA56}"/>
          </ac:spMkLst>
        </pc:spChg>
        <pc:spChg chg="add del">
          <ac:chgData name="Ashwani Sugandhi (asugandh)" userId="e7c54a57-f213-491b-a855-8b91957eb5cd" providerId="ADAL" clId="{8E470573-CD71-48C9-A3A6-650C751B00BA}" dt="2022-10-29T14:40:32.351" v="282" actId="26606"/>
          <ac:spMkLst>
            <pc:docMk/>
            <pc:sldMk cId="1431040640" sldId="262"/>
            <ac:spMk id="30" creationId="{063BBA22-50EA-4C4D-BE05-F1CE4E63AA56}"/>
          </ac:spMkLst>
        </pc:spChg>
        <pc:spChg chg="add del">
          <ac:chgData name="Ashwani Sugandhi (asugandh)" userId="e7c54a57-f213-491b-a855-8b91957eb5cd" providerId="ADAL" clId="{8E470573-CD71-48C9-A3A6-650C751B00BA}" dt="2022-10-29T14:37:39.097" v="254" actId="26606"/>
          <ac:spMkLst>
            <pc:docMk/>
            <pc:sldMk cId="1431040640" sldId="262"/>
            <ac:spMk id="31" creationId="{100EDD19-6802-4EC3-95CE-CFFAB042CFD6}"/>
          </ac:spMkLst>
        </pc:spChg>
        <pc:spChg chg="add del">
          <ac:chgData name="Ashwani Sugandhi (asugandh)" userId="e7c54a57-f213-491b-a855-8b91957eb5cd" providerId="ADAL" clId="{8E470573-CD71-48C9-A3A6-650C751B00BA}" dt="2022-10-29T14:37:39.097" v="254" actId="26606"/>
          <ac:spMkLst>
            <pc:docMk/>
            <pc:sldMk cId="1431040640" sldId="262"/>
            <ac:spMk id="32" creationId="{DB17E863-922E-4C26-BD64-E8FD41D28661}"/>
          </ac:spMkLst>
        </pc:spChg>
        <pc:spChg chg="add del">
          <ac:chgData name="Ashwani Sugandhi (asugandh)" userId="e7c54a57-f213-491b-a855-8b91957eb5cd" providerId="ADAL" clId="{8E470573-CD71-48C9-A3A6-650C751B00BA}" dt="2022-10-29T14:37:50.479" v="256" actId="26606"/>
          <ac:spMkLst>
            <pc:docMk/>
            <pc:sldMk cId="1431040640" sldId="262"/>
            <ac:spMk id="35" creationId="{BACC6370-2D7E-4714-9D71-7542949D7D5D}"/>
          </ac:spMkLst>
        </pc:spChg>
        <pc:spChg chg="add del">
          <ac:chgData name="Ashwani Sugandhi (asugandh)" userId="e7c54a57-f213-491b-a855-8b91957eb5cd" providerId="ADAL" clId="{8E470573-CD71-48C9-A3A6-650C751B00BA}" dt="2022-10-29T14:37:50.479" v="256" actId="26606"/>
          <ac:spMkLst>
            <pc:docMk/>
            <pc:sldMk cId="1431040640" sldId="262"/>
            <ac:spMk id="36" creationId="{F68B3F68-107C-434F-AA38-110D5EA91B85}"/>
          </ac:spMkLst>
        </pc:spChg>
        <pc:spChg chg="add del">
          <ac:chgData name="Ashwani Sugandhi (asugandh)" userId="e7c54a57-f213-491b-a855-8b91957eb5cd" providerId="ADAL" clId="{8E470573-CD71-48C9-A3A6-650C751B00BA}" dt="2022-10-29T14:37:50.479" v="256" actId="26606"/>
          <ac:spMkLst>
            <pc:docMk/>
            <pc:sldMk cId="1431040640" sldId="262"/>
            <ac:spMk id="37" creationId="{AAD0DBB9-1A4B-4391-81D4-CB19F9AB918A}"/>
          </ac:spMkLst>
        </pc:spChg>
        <pc:spChg chg="add del">
          <ac:chgData name="Ashwani Sugandhi (asugandh)" userId="e7c54a57-f213-491b-a855-8b91957eb5cd" providerId="ADAL" clId="{8E470573-CD71-48C9-A3A6-650C751B00BA}" dt="2022-10-29T14:37:50.479" v="256" actId="26606"/>
          <ac:spMkLst>
            <pc:docMk/>
            <pc:sldMk cId="1431040640" sldId="262"/>
            <ac:spMk id="38" creationId="{063BBA22-50EA-4C4D-BE05-F1CE4E63AA56}"/>
          </ac:spMkLst>
        </pc:spChg>
        <pc:spChg chg="add del">
          <ac:chgData name="Ashwani Sugandhi (asugandh)" userId="e7c54a57-f213-491b-a855-8b91957eb5cd" providerId="ADAL" clId="{8E470573-CD71-48C9-A3A6-650C751B00BA}" dt="2022-10-29T14:41:03.946" v="284" actId="26606"/>
          <ac:spMkLst>
            <pc:docMk/>
            <pc:sldMk cId="1431040640" sldId="262"/>
            <ac:spMk id="40" creationId="{AE2B703B-46F9-481A-A605-82E2A828C4FA}"/>
          </ac:spMkLst>
        </pc:spChg>
        <pc:spChg chg="add del">
          <ac:chgData name="Ashwani Sugandhi (asugandh)" userId="e7c54a57-f213-491b-a855-8b91957eb5cd" providerId="ADAL" clId="{8E470573-CD71-48C9-A3A6-650C751B00BA}" dt="2022-10-29T14:41:03.946" v="284" actId="26606"/>
          <ac:spMkLst>
            <pc:docMk/>
            <pc:sldMk cId="1431040640" sldId="262"/>
            <ac:spMk id="42" creationId="{F13BE4D7-0C3D-4906-B230-A1C5B4665CCF}"/>
          </ac:spMkLst>
        </pc:spChg>
        <pc:spChg chg="add del">
          <ac:chgData name="Ashwani Sugandhi (asugandh)" userId="e7c54a57-f213-491b-a855-8b91957eb5cd" providerId="ADAL" clId="{8E470573-CD71-48C9-A3A6-650C751B00BA}" dt="2022-10-29T14:38:18.611" v="260" actId="26606"/>
          <ac:spMkLst>
            <pc:docMk/>
            <pc:sldMk cId="1431040640" sldId="262"/>
            <ac:spMk id="49" creationId="{0C541B88-1AE9-40C3-AFD5-967787C1979F}"/>
          </ac:spMkLst>
        </pc:spChg>
        <pc:spChg chg="add del">
          <ac:chgData name="Ashwani Sugandhi (asugandh)" userId="e7c54a57-f213-491b-a855-8b91957eb5cd" providerId="ADAL" clId="{8E470573-CD71-48C9-A3A6-650C751B00BA}" dt="2022-10-29T14:38:18.611" v="260" actId="26606"/>
          <ac:spMkLst>
            <pc:docMk/>
            <pc:sldMk cId="1431040640" sldId="262"/>
            <ac:spMk id="50" creationId="{E5F17139-31EE-46AC-B04F-DBBD852DD6CB}"/>
          </ac:spMkLst>
        </pc:spChg>
        <pc:spChg chg="add del">
          <ac:chgData name="Ashwani Sugandhi (asugandh)" userId="e7c54a57-f213-491b-a855-8b91957eb5cd" providerId="ADAL" clId="{8E470573-CD71-48C9-A3A6-650C751B00BA}" dt="2022-10-29T14:38:18.611" v="260" actId="26606"/>
          <ac:spMkLst>
            <pc:docMk/>
            <pc:sldMk cId="1431040640" sldId="262"/>
            <ac:spMk id="53" creationId="{89D16701-DA76-4F72-BB63-E2C3FFBDFE0F}"/>
          </ac:spMkLst>
        </pc:spChg>
        <pc:spChg chg="add del">
          <ac:chgData name="Ashwani Sugandhi (asugandh)" userId="e7c54a57-f213-491b-a855-8b91957eb5cd" providerId="ADAL" clId="{8E470573-CD71-48C9-A3A6-650C751B00BA}" dt="2022-10-29T14:38:18.611" v="260" actId="26606"/>
          <ac:spMkLst>
            <pc:docMk/>
            <pc:sldMk cId="1431040640" sldId="262"/>
            <ac:spMk id="54" creationId="{1CC28BE1-9DC6-43FE-9582-39F091098D77}"/>
          </ac:spMkLst>
        </pc:spChg>
        <pc:spChg chg="add del">
          <ac:chgData name="Ashwani Sugandhi (asugandh)" userId="e7c54a57-f213-491b-a855-8b91957eb5cd" providerId="ADAL" clId="{8E470573-CD71-48C9-A3A6-650C751B00BA}" dt="2022-10-29T14:38:29.370" v="262" actId="26606"/>
          <ac:spMkLst>
            <pc:docMk/>
            <pc:sldMk cId="1431040640" sldId="262"/>
            <ac:spMk id="63" creationId="{8DF67618-B87B-4195-8E24-3B126F79FF55}"/>
          </ac:spMkLst>
        </pc:spChg>
        <pc:spChg chg="add del">
          <ac:chgData name="Ashwani Sugandhi (asugandh)" userId="e7c54a57-f213-491b-a855-8b91957eb5cd" providerId="ADAL" clId="{8E470573-CD71-48C9-A3A6-650C751B00BA}" dt="2022-10-29T14:38:29.370" v="262" actId="26606"/>
          <ac:spMkLst>
            <pc:docMk/>
            <pc:sldMk cId="1431040640" sldId="262"/>
            <ac:spMk id="64" creationId="{64960379-9FF9-400A-A8A8-F5AB633FD3BF}"/>
          </ac:spMkLst>
        </pc:spChg>
        <pc:spChg chg="add del">
          <ac:chgData name="Ashwani Sugandhi (asugandh)" userId="e7c54a57-f213-491b-a855-8b91957eb5cd" providerId="ADAL" clId="{8E470573-CD71-48C9-A3A6-650C751B00BA}" dt="2022-10-29T14:39:02.085" v="266" actId="26606"/>
          <ac:spMkLst>
            <pc:docMk/>
            <pc:sldMk cId="1431040640" sldId="262"/>
            <ac:spMk id="77" creationId="{46C2E80F-49A6-4372-B103-219D417A55ED}"/>
          </ac:spMkLst>
        </pc:spChg>
        <pc:grpChg chg="add del">
          <ac:chgData name="Ashwani Sugandhi (asugandh)" userId="e7c54a57-f213-491b-a855-8b91957eb5cd" providerId="ADAL" clId="{8E470573-CD71-48C9-A3A6-650C751B00BA}" dt="2022-10-29T14:38:18.611" v="260" actId="26606"/>
          <ac:grpSpMkLst>
            <pc:docMk/>
            <pc:sldMk cId="1431040640" sldId="262"/>
            <ac:grpSpMk id="51" creationId="{7CF625D3-71A3-4F30-A096-8EF334E959D0}"/>
          </ac:grpSpMkLst>
        </pc:grpChg>
        <pc:grpChg chg="add del">
          <ac:chgData name="Ashwani Sugandhi (asugandh)" userId="e7c54a57-f213-491b-a855-8b91957eb5cd" providerId="ADAL" clId="{8E470573-CD71-48C9-A3A6-650C751B00BA}" dt="2022-10-29T14:38:18.611" v="260" actId="26606"/>
          <ac:grpSpMkLst>
            <pc:docMk/>
            <pc:sldMk cId="1431040640" sldId="262"/>
            <ac:grpSpMk id="55" creationId="{AF9AF3F3-CE0C-4125-BDD7-346487FA0B40}"/>
          </ac:grpSpMkLst>
        </pc:grpChg>
        <pc:grpChg chg="add del">
          <ac:chgData name="Ashwani Sugandhi (asugandh)" userId="e7c54a57-f213-491b-a855-8b91957eb5cd" providerId="ADAL" clId="{8E470573-CD71-48C9-A3A6-650C751B00BA}" dt="2022-10-29T14:38:29.370" v="262" actId="26606"/>
          <ac:grpSpMkLst>
            <pc:docMk/>
            <pc:sldMk cId="1431040640" sldId="262"/>
            <ac:grpSpMk id="65" creationId="{2C491629-AE25-486B-9B22-2CE4EE8F7E47}"/>
          </ac:grpSpMkLst>
        </pc:grpChg>
        <pc:grpChg chg="add del">
          <ac:chgData name="Ashwani Sugandhi (asugandh)" userId="e7c54a57-f213-491b-a855-8b91957eb5cd" providerId="ADAL" clId="{8E470573-CD71-48C9-A3A6-650C751B00BA}" dt="2022-10-29T14:38:29.370" v="262" actId="26606"/>
          <ac:grpSpMkLst>
            <pc:docMk/>
            <pc:sldMk cId="1431040640" sldId="262"/>
            <ac:grpSpMk id="68" creationId="{43F5E015-E085-4624-B431-B42414448684}"/>
          </ac:grpSpMkLst>
        </pc:grpChg>
        <pc:graphicFrameChg chg="add del mod">
          <ac:chgData name="Ashwani Sugandhi (asugandh)" userId="e7c54a57-f213-491b-a855-8b91957eb5cd" providerId="ADAL" clId="{8E470573-CD71-48C9-A3A6-650C751B00BA}" dt="2022-10-29T14:40:18.950" v="279"/>
          <ac:graphicFrameMkLst>
            <pc:docMk/>
            <pc:sldMk cId="1431040640" sldId="262"/>
            <ac:graphicFrameMk id="3" creationId="{77E49499-FAAD-25DF-7696-8EA86D099BBF}"/>
          </ac:graphicFrameMkLst>
        </pc:graphicFrameChg>
        <pc:graphicFrameChg chg="add del mod">
          <ac:chgData name="Ashwani Sugandhi (asugandh)" userId="e7c54a57-f213-491b-a855-8b91957eb5cd" providerId="ADAL" clId="{8E470573-CD71-48C9-A3A6-650C751B00BA}" dt="2022-10-29T14:43:49.677" v="306"/>
          <ac:graphicFrameMkLst>
            <pc:docMk/>
            <pc:sldMk cId="1431040640" sldId="262"/>
            <ac:graphicFrameMk id="4" creationId="{73E4752F-E09C-B6FE-B710-BF1EBB3A059B}"/>
          </ac:graphicFrameMkLst>
        </pc:graphicFrameChg>
        <pc:graphicFrameChg chg="del mod">
          <ac:chgData name="Ashwani Sugandhi (asugandh)" userId="e7c54a57-f213-491b-a855-8b91957eb5cd" providerId="ADAL" clId="{8E470573-CD71-48C9-A3A6-650C751B00BA}" dt="2022-10-29T14:08:41.836" v="45" actId="478"/>
          <ac:graphicFrameMkLst>
            <pc:docMk/>
            <pc:sldMk cId="1431040640" sldId="262"/>
            <ac:graphicFrameMk id="4" creationId="{844B64B3-67C0-5CDC-79C7-067502DBA825}"/>
          </ac:graphicFrameMkLst>
        </pc:graphicFrameChg>
        <pc:graphicFrameChg chg="add del">
          <ac:chgData name="Ashwani Sugandhi (asugandh)" userId="e7c54a57-f213-491b-a855-8b91957eb5cd" providerId="ADAL" clId="{8E470573-CD71-48C9-A3A6-650C751B00BA}" dt="2022-10-29T14:37:20.227" v="252" actId="26606"/>
          <ac:graphicFrameMkLst>
            <pc:docMk/>
            <pc:sldMk cId="1431040640" sldId="262"/>
            <ac:graphicFrameMk id="19" creationId="{7EEC0A1A-730C-1E0F-DC72-019AEC7E8770}"/>
          </ac:graphicFrameMkLst>
        </pc:graphicFrameChg>
        <pc:graphicFrameChg chg="add del">
          <ac:chgData name="Ashwani Sugandhi (asugandh)" userId="e7c54a57-f213-491b-a855-8b91957eb5cd" providerId="ADAL" clId="{8E470573-CD71-48C9-A3A6-650C751B00BA}" dt="2022-10-29T14:37:39.097" v="254" actId="26606"/>
          <ac:graphicFrameMkLst>
            <pc:docMk/>
            <pc:sldMk cId="1431040640" sldId="262"/>
            <ac:graphicFrameMk id="33" creationId="{76AA0D9E-3628-810F-BCF5-6D36F6F33FF2}"/>
          </ac:graphicFrameMkLst>
        </pc:graphicFrameChg>
        <pc:graphicFrameChg chg="add del">
          <ac:chgData name="Ashwani Sugandhi (asugandh)" userId="e7c54a57-f213-491b-a855-8b91957eb5cd" providerId="ADAL" clId="{8E470573-CD71-48C9-A3A6-650C751B00BA}" dt="2022-10-29T14:40:32.351" v="282" actId="26606"/>
          <ac:graphicFrameMkLst>
            <pc:docMk/>
            <pc:sldMk cId="1431040640" sldId="262"/>
            <ac:graphicFrameMk id="34" creationId="{6D473EED-B65B-AA37-AE1C-9379AC9DE439}"/>
          </ac:graphicFrameMkLst>
        </pc:graphicFrameChg>
        <pc:graphicFrameChg chg="add del">
          <ac:chgData name="Ashwani Sugandhi (asugandh)" userId="e7c54a57-f213-491b-a855-8b91957eb5cd" providerId="ADAL" clId="{8E470573-CD71-48C9-A3A6-650C751B00BA}" dt="2022-10-29T14:37:50.479" v="256" actId="26606"/>
          <ac:graphicFrameMkLst>
            <pc:docMk/>
            <pc:sldMk cId="1431040640" sldId="262"/>
            <ac:graphicFrameMk id="39" creationId="{7EEC0A1A-730C-1E0F-DC72-019AEC7E8770}"/>
          </ac:graphicFrameMkLst>
        </pc:graphicFrameChg>
        <pc:graphicFrameChg chg="add del">
          <ac:chgData name="Ashwani Sugandhi (asugandh)" userId="e7c54a57-f213-491b-a855-8b91957eb5cd" providerId="ADAL" clId="{8E470573-CD71-48C9-A3A6-650C751B00BA}" dt="2022-10-29T14:37:55.254" v="258" actId="26606"/>
          <ac:graphicFrameMkLst>
            <pc:docMk/>
            <pc:sldMk cId="1431040640" sldId="262"/>
            <ac:graphicFrameMk id="41" creationId="{D0419E9E-7761-D3CC-37DD-FD1FEA72F7D9}"/>
          </ac:graphicFrameMkLst>
        </pc:graphicFrameChg>
        <pc:graphicFrameChg chg="add del">
          <ac:chgData name="Ashwani Sugandhi (asugandh)" userId="e7c54a57-f213-491b-a855-8b91957eb5cd" providerId="ADAL" clId="{8E470573-CD71-48C9-A3A6-650C751B00BA}" dt="2022-10-29T14:41:03.946" v="284" actId="26606"/>
          <ac:graphicFrameMkLst>
            <pc:docMk/>
            <pc:sldMk cId="1431040640" sldId="262"/>
            <ac:graphicFrameMk id="43" creationId="{DBF51A0D-C40A-7140-F48A-175A414B48B3}"/>
          </ac:graphicFrameMkLst>
        </pc:graphicFrameChg>
        <pc:graphicFrameChg chg="add del">
          <ac:chgData name="Ashwani Sugandhi (asugandh)" userId="e7c54a57-f213-491b-a855-8b91957eb5cd" providerId="ADAL" clId="{8E470573-CD71-48C9-A3A6-650C751B00BA}" dt="2022-10-29T14:38:18.611" v="260" actId="26606"/>
          <ac:graphicFrameMkLst>
            <pc:docMk/>
            <pc:sldMk cId="1431040640" sldId="262"/>
            <ac:graphicFrameMk id="61" creationId="{366F5143-ACD2-3561-6D23-3D6F99104483}"/>
          </ac:graphicFrameMkLst>
        </pc:graphicFrameChg>
        <pc:graphicFrameChg chg="add del">
          <ac:chgData name="Ashwani Sugandhi (asugandh)" userId="e7c54a57-f213-491b-a855-8b91957eb5cd" providerId="ADAL" clId="{8E470573-CD71-48C9-A3A6-650C751B00BA}" dt="2022-10-29T14:38:29.370" v="262" actId="26606"/>
          <ac:graphicFrameMkLst>
            <pc:docMk/>
            <pc:sldMk cId="1431040640" sldId="262"/>
            <ac:graphicFrameMk id="75" creationId="{2C30BFC4-9E7B-2680-D1B5-56F95D937E2A}"/>
          </ac:graphicFrameMkLst>
        </pc:graphicFrameChg>
        <pc:graphicFrameChg chg="add del mod">
          <ac:chgData name="Ashwani Sugandhi (asugandh)" userId="e7c54a57-f213-491b-a855-8b91957eb5cd" providerId="ADAL" clId="{8E470573-CD71-48C9-A3A6-650C751B00BA}" dt="2022-10-29T14:39:02.085" v="266" actId="26606"/>
          <ac:graphicFrameMkLst>
            <pc:docMk/>
            <pc:sldMk cId="1431040640" sldId="262"/>
            <ac:graphicFrameMk id="78" creationId="{3272AF91-58E5-ACE9-3DC0-B7162A10FAAB}"/>
          </ac:graphicFrameMkLst>
        </pc:graphicFrameChg>
        <pc:picChg chg="add del">
          <ac:chgData name="Ashwani Sugandhi (asugandh)" userId="e7c54a57-f213-491b-a855-8b91957eb5cd" providerId="ADAL" clId="{8E470573-CD71-48C9-A3A6-650C751B00BA}" dt="2022-10-29T14:37:55.254" v="258" actId="26606"/>
          <ac:picMkLst>
            <pc:docMk/>
            <pc:sldMk cId="1431040640" sldId="262"/>
            <ac:picMk id="20" creationId="{AB6234F6-13E3-9ACE-0D49-F232E8ED0E6E}"/>
          </ac:picMkLst>
        </pc:picChg>
        <pc:cxnChg chg="add del">
          <ac:chgData name="Ashwani Sugandhi (asugandh)" userId="e7c54a57-f213-491b-a855-8b91957eb5cd" providerId="ADAL" clId="{8E470573-CD71-48C9-A3A6-650C751B00BA}" dt="2022-10-29T14:37:55.254" v="258" actId="26606"/>
          <ac:cxnSpMkLst>
            <pc:docMk/>
            <pc:sldMk cId="1431040640" sldId="262"/>
            <ac:cxnSpMk id="26" creationId="{67182200-4859-4C8D-BCBB-55B245C28BA3}"/>
          </ac:cxnSpMkLst>
        </pc:cxnChg>
      </pc:sldChg>
      <pc:sldChg chg="addSp delSp modSp add mod">
        <pc:chgData name="Ashwani Sugandhi (asugandh)" userId="e7c54a57-f213-491b-a855-8b91957eb5cd" providerId="ADAL" clId="{8E470573-CD71-48C9-A3A6-650C751B00BA}" dt="2022-10-29T14:52:42.412" v="581" actId="207"/>
        <pc:sldMkLst>
          <pc:docMk/>
          <pc:sldMk cId="1456493155" sldId="263"/>
        </pc:sldMkLst>
        <pc:spChg chg="mod">
          <ac:chgData name="Ashwani Sugandhi (asugandh)" userId="e7c54a57-f213-491b-a855-8b91957eb5cd" providerId="ADAL" clId="{8E470573-CD71-48C9-A3A6-650C751B00BA}" dt="2022-10-29T14:51:36.404" v="575" actId="113"/>
          <ac:spMkLst>
            <pc:docMk/>
            <pc:sldMk cId="1456493155" sldId="263"/>
            <ac:spMk id="2" creationId="{1C7892FC-5DC4-3CA9-2BD7-C5497373761C}"/>
          </ac:spMkLst>
        </pc:spChg>
        <pc:spChg chg="del mod">
          <ac:chgData name="Ashwani Sugandhi (asugandh)" userId="e7c54a57-f213-491b-a855-8b91957eb5cd" providerId="ADAL" clId="{8E470573-CD71-48C9-A3A6-650C751B00BA}" dt="2022-10-29T14:46:55.939" v="340" actId="478"/>
          <ac:spMkLst>
            <pc:docMk/>
            <pc:sldMk cId="1456493155" sldId="263"/>
            <ac:spMk id="3" creationId="{2A8D434E-C0F2-F699-2A67-D0E623DAA2A8}"/>
          </ac:spMkLst>
        </pc:spChg>
        <pc:spChg chg="add mod">
          <ac:chgData name="Ashwani Sugandhi (asugandh)" userId="e7c54a57-f213-491b-a855-8b91957eb5cd" providerId="ADAL" clId="{8E470573-CD71-48C9-A3A6-650C751B00BA}" dt="2022-10-29T14:52:22.328" v="578" actId="12"/>
          <ac:spMkLst>
            <pc:docMk/>
            <pc:sldMk cId="1456493155" sldId="263"/>
            <ac:spMk id="4" creationId="{543C675E-425A-D9A6-3C40-8FB16579B2DC}"/>
          </ac:spMkLst>
        </pc:spChg>
        <pc:spChg chg="add del">
          <ac:chgData name="Ashwani Sugandhi (asugandh)" userId="e7c54a57-f213-491b-a855-8b91957eb5cd" providerId="ADAL" clId="{8E470573-CD71-48C9-A3A6-650C751B00BA}" dt="2022-10-29T14:51:29.975" v="574" actId="26606"/>
          <ac:spMkLst>
            <pc:docMk/>
            <pc:sldMk cId="1456493155" sldId="263"/>
            <ac:spMk id="36" creationId="{9B7AD9F6-8CE7-4299-8FC6-328F4DCD3FF9}"/>
          </ac:spMkLst>
        </pc:spChg>
        <pc:spChg chg="add del">
          <ac:chgData name="Ashwani Sugandhi (asugandh)" userId="e7c54a57-f213-491b-a855-8b91957eb5cd" providerId="ADAL" clId="{8E470573-CD71-48C9-A3A6-650C751B00BA}" dt="2022-10-29T14:51:29.975" v="574" actId="26606"/>
          <ac:spMkLst>
            <pc:docMk/>
            <pc:sldMk cId="1456493155" sldId="263"/>
            <ac:spMk id="38" creationId="{F49775AF-8896-43EE-92C6-83497D6DC56F}"/>
          </ac:spMkLst>
        </pc:spChg>
        <pc:spChg chg="add del">
          <ac:chgData name="Ashwani Sugandhi (asugandh)" userId="e7c54a57-f213-491b-a855-8b91957eb5cd" providerId="ADAL" clId="{8E470573-CD71-48C9-A3A6-650C751B00BA}" dt="2022-10-29T14:51:29.975" v="574" actId="26606"/>
          <ac:spMkLst>
            <pc:docMk/>
            <pc:sldMk cId="1456493155" sldId="263"/>
            <ac:spMk id="45" creationId="{77C59BEC-C4CC-4741-B975-08C543178D3D}"/>
          </ac:spMkLst>
        </pc:spChg>
        <pc:spChg chg="add del">
          <ac:chgData name="Ashwani Sugandhi (asugandh)" userId="e7c54a57-f213-491b-a855-8b91957eb5cd" providerId="ADAL" clId="{8E470573-CD71-48C9-A3A6-650C751B00BA}" dt="2022-10-29T14:51:29.975" v="574" actId="26606"/>
          <ac:spMkLst>
            <pc:docMk/>
            <pc:sldMk cId="1456493155" sldId="263"/>
            <ac:spMk id="47" creationId="{72DEF309-605D-4117-9340-6D589B6C3A34}"/>
          </ac:spMkLst>
        </pc:spChg>
        <pc:spChg chg="add del">
          <ac:chgData name="Ashwani Sugandhi (asugandh)" userId="e7c54a57-f213-491b-a855-8b91957eb5cd" providerId="ADAL" clId="{8E470573-CD71-48C9-A3A6-650C751B00BA}" dt="2022-10-29T14:51:29.975" v="574" actId="26606"/>
          <ac:spMkLst>
            <pc:docMk/>
            <pc:sldMk cId="1456493155" sldId="263"/>
            <ac:spMk id="49" creationId="{A7B99495-F43F-4D80-A44F-2CB4764EB90B}"/>
          </ac:spMkLst>
        </pc:spChg>
        <pc:picChg chg="del mod">
          <ac:chgData name="Ashwani Sugandhi (asugandh)" userId="e7c54a57-f213-491b-a855-8b91957eb5cd" providerId="ADAL" clId="{8E470573-CD71-48C9-A3A6-650C751B00BA}" dt="2022-10-29T14:46:51.395" v="338" actId="478"/>
          <ac:picMkLst>
            <pc:docMk/>
            <pc:sldMk cId="1456493155" sldId="263"/>
            <ac:picMk id="5" creationId="{07C69A9F-1E13-53CA-9692-86F967653F61}"/>
          </ac:picMkLst>
        </pc:picChg>
        <pc:picChg chg="add del mod">
          <ac:chgData name="Ashwani Sugandhi (asugandh)" userId="e7c54a57-f213-491b-a855-8b91957eb5cd" providerId="ADAL" clId="{8E470573-CD71-48C9-A3A6-650C751B00BA}" dt="2022-10-29T14:52:42.412" v="581" actId="207"/>
          <ac:picMkLst>
            <pc:docMk/>
            <pc:sldMk cId="1456493155" sldId="263"/>
            <ac:picMk id="42" creationId="{13E6A431-4E12-F0B8-728C-DD4229AFE0AD}"/>
          </ac:picMkLst>
        </pc:picChg>
      </pc:sldChg>
    </pc:docChg>
  </pc:docChgLst>
  <pc:docChgLst>
    <pc:chgData name="Ziwen Wang" userId="S::wang.ziwen5@northeastern.edu::4f71c771-6f78-4100-b356-ad1dc96ced06" providerId="AD" clId="Web-{2D49BB24-F1AE-4323-E221-0E8E277DA86F}"/>
    <pc:docChg chg="addSld delSld modSld sldOrd">
      <pc:chgData name="Ziwen Wang" userId="S::wang.ziwen5@northeastern.edu::4f71c771-6f78-4100-b356-ad1dc96ced06" providerId="AD" clId="Web-{2D49BB24-F1AE-4323-E221-0E8E277DA86F}" dt="2022-10-31T18:33:12.458" v="719"/>
      <pc:docMkLst>
        <pc:docMk/>
      </pc:docMkLst>
      <pc:sldChg chg="addSp delSp modSp new">
        <pc:chgData name="Ziwen Wang" userId="S::wang.ziwen5@northeastern.edu::4f71c771-6f78-4100-b356-ad1dc96ced06" providerId="AD" clId="Web-{2D49BB24-F1AE-4323-E221-0E8E277DA86F}" dt="2022-10-31T18:13:35.582" v="316"/>
        <pc:sldMkLst>
          <pc:docMk/>
          <pc:sldMk cId="3324786761" sldId="267"/>
        </pc:sldMkLst>
        <pc:spChg chg="del mod">
          <ac:chgData name="Ziwen Wang" userId="S::wang.ziwen5@northeastern.edu::4f71c771-6f78-4100-b356-ad1dc96ced06" providerId="AD" clId="Web-{2D49BB24-F1AE-4323-E221-0E8E277DA86F}" dt="2022-10-31T18:06:37.680" v="163"/>
          <ac:spMkLst>
            <pc:docMk/>
            <pc:sldMk cId="3324786761" sldId="267"/>
            <ac:spMk id="2" creationId="{CF5F9C3A-3330-2168-AF23-3419164D51BF}"/>
          </ac:spMkLst>
        </pc:spChg>
        <pc:spChg chg="del">
          <ac:chgData name="Ziwen Wang" userId="S::wang.ziwen5@northeastern.edu::4f71c771-6f78-4100-b356-ad1dc96ced06" providerId="AD" clId="Web-{2D49BB24-F1AE-4323-E221-0E8E277DA86F}" dt="2022-10-31T18:06:30.118" v="162"/>
          <ac:spMkLst>
            <pc:docMk/>
            <pc:sldMk cId="3324786761" sldId="267"/>
            <ac:spMk id="3" creationId="{B3B722DB-C23C-4D6D-BEF0-FD24F9A399B1}"/>
          </ac:spMkLst>
        </pc:spChg>
        <pc:spChg chg="add mod">
          <ac:chgData name="Ziwen Wang" userId="S::wang.ziwen5@northeastern.edu::4f71c771-6f78-4100-b356-ad1dc96ced06" providerId="AD" clId="Web-{2D49BB24-F1AE-4323-E221-0E8E277DA86F}" dt="2022-10-31T18:09:12.075" v="240" actId="20577"/>
          <ac:spMkLst>
            <pc:docMk/>
            <pc:sldMk cId="3324786761" sldId="267"/>
            <ac:spMk id="7" creationId="{619C3AA4-9095-0A4A-747E-E82FE0B6B738}"/>
          </ac:spMkLst>
        </pc:spChg>
        <pc:graphicFrameChg chg="add mod ord modGraphic">
          <ac:chgData name="Ziwen Wang" userId="S::wang.ziwen5@northeastern.edu::4f71c771-6f78-4100-b356-ad1dc96ced06" providerId="AD" clId="Web-{2D49BB24-F1AE-4323-E221-0E8E277DA86F}" dt="2022-10-31T18:13:35.582" v="316"/>
          <ac:graphicFrameMkLst>
            <pc:docMk/>
            <pc:sldMk cId="3324786761" sldId="267"/>
            <ac:graphicFrameMk id="5" creationId="{86D15CDD-41AB-6457-FF8E-EDC4453FEC4E}"/>
          </ac:graphicFrameMkLst>
        </pc:graphicFrameChg>
      </pc:sldChg>
      <pc:sldChg chg="addSp delSp modSp add replId">
        <pc:chgData name="Ziwen Wang" userId="S::wang.ziwen5@northeastern.edu::4f71c771-6f78-4100-b356-ad1dc96ced06" providerId="AD" clId="Web-{2D49BB24-F1AE-4323-E221-0E8E277DA86F}" dt="2022-10-31T18:05:50.148" v="161" actId="14100"/>
        <pc:sldMkLst>
          <pc:docMk/>
          <pc:sldMk cId="1863156609" sldId="268"/>
        </pc:sldMkLst>
        <pc:spChg chg="mod">
          <ac:chgData name="Ziwen Wang" userId="S::wang.ziwen5@northeastern.edu::4f71c771-6f78-4100-b356-ad1dc96ced06" providerId="AD" clId="Web-{2D49BB24-F1AE-4323-E221-0E8E277DA86F}" dt="2022-10-31T16:11:06.405" v="22" actId="20577"/>
          <ac:spMkLst>
            <pc:docMk/>
            <pc:sldMk cId="1863156609" sldId="268"/>
            <ac:spMk id="2" creationId="{F8902F49-7216-5BB9-953B-ACC73E5F7D66}"/>
          </ac:spMkLst>
        </pc:spChg>
        <pc:spChg chg="del">
          <ac:chgData name="Ziwen Wang" userId="S::wang.ziwen5@northeastern.edu::4f71c771-6f78-4100-b356-ad1dc96ced06" providerId="AD" clId="Web-{2D49BB24-F1AE-4323-E221-0E8E277DA86F}" dt="2022-10-31T16:10:33.779" v="10"/>
          <ac:spMkLst>
            <pc:docMk/>
            <pc:sldMk cId="1863156609" sldId="268"/>
            <ac:spMk id="8" creationId="{F96D5B64-141A-7216-AF07-BDF49E773FD8}"/>
          </ac:spMkLst>
        </pc:spChg>
        <pc:spChg chg="del mod">
          <ac:chgData name="Ziwen Wang" userId="S::wang.ziwen5@northeastern.edu::4f71c771-6f78-4100-b356-ad1dc96ced06" providerId="AD" clId="Web-{2D49BB24-F1AE-4323-E221-0E8E277DA86F}" dt="2022-10-31T16:10:36.435" v="11"/>
          <ac:spMkLst>
            <pc:docMk/>
            <pc:sldMk cId="1863156609" sldId="268"/>
            <ac:spMk id="9" creationId="{D86AB533-888E-FA5D-0D2C-06C7B7661C9C}"/>
          </ac:spMkLst>
        </pc:spChg>
        <pc:spChg chg="del">
          <ac:chgData name="Ziwen Wang" userId="S::wang.ziwen5@northeastern.edu::4f71c771-6f78-4100-b356-ad1dc96ced06" providerId="AD" clId="Web-{2D49BB24-F1AE-4323-E221-0E8E277DA86F}" dt="2022-10-31T16:10:39.889" v="12"/>
          <ac:spMkLst>
            <pc:docMk/>
            <pc:sldMk cId="1863156609" sldId="268"/>
            <ac:spMk id="10" creationId="{1957BCD6-338E-2F29-1648-B54AF4534691}"/>
          </ac:spMkLst>
        </pc:spChg>
        <pc:spChg chg="add mod">
          <ac:chgData name="Ziwen Wang" userId="S::wang.ziwen5@northeastern.edu::4f71c771-6f78-4100-b356-ad1dc96ced06" providerId="AD" clId="Web-{2D49BB24-F1AE-4323-E221-0E8E277DA86F}" dt="2022-10-31T18:05:50.148" v="161" actId="14100"/>
          <ac:spMkLst>
            <pc:docMk/>
            <pc:sldMk cId="1863156609" sldId="268"/>
            <ac:spMk id="11" creationId="{42A436A2-D122-ACE1-1946-350DC991DB79}"/>
          </ac:spMkLst>
        </pc:spChg>
        <pc:graphicFrameChg chg="del">
          <ac:chgData name="Ziwen Wang" userId="S::wang.ziwen5@northeastern.edu::4f71c771-6f78-4100-b356-ad1dc96ced06" providerId="AD" clId="Web-{2D49BB24-F1AE-4323-E221-0E8E277DA86F}" dt="2022-10-31T16:10:29.248" v="7"/>
          <ac:graphicFrameMkLst>
            <pc:docMk/>
            <pc:sldMk cId="1863156609" sldId="268"/>
            <ac:graphicFrameMk id="6" creationId="{84B73E18-1AE2-13AC-DB67-D4F7EC296A3F}"/>
          </ac:graphicFrameMkLst>
        </pc:graphicFrameChg>
      </pc:sldChg>
      <pc:sldChg chg="addSp delSp modSp add replId">
        <pc:chgData name="Ziwen Wang" userId="S::wang.ziwen5@northeastern.edu::4f71c771-6f78-4100-b356-ad1dc96ced06" providerId="AD" clId="Web-{2D49BB24-F1AE-4323-E221-0E8E277DA86F}" dt="2022-10-31T18:14:00.286" v="333"/>
        <pc:sldMkLst>
          <pc:docMk/>
          <pc:sldMk cId="4092522878" sldId="270"/>
        </pc:sldMkLst>
        <pc:spChg chg="add del mod">
          <ac:chgData name="Ziwen Wang" userId="S::wang.ziwen5@northeastern.edu::4f71c771-6f78-4100-b356-ad1dc96ced06" providerId="AD" clId="Web-{2D49BB24-F1AE-4323-E221-0E8E277DA86F}" dt="2022-10-31T18:12:04.439" v="270"/>
          <ac:spMkLst>
            <pc:docMk/>
            <pc:sldMk cId="4092522878" sldId="270"/>
            <ac:spMk id="3" creationId="{9350E35C-B31E-42B7-76DB-5A60DB491023}"/>
          </ac:spMkLst>
        </pc:spChg>
        <pc:spChg chg="mod">
          <ac:chgData name="Ziwen Wang" userId="S::wang.ziwen5@northeastern.edu::4f71c771-6f78-4100-b356-ad1dc96ced06" providerId="AD" clId="Web-{2D49BB24-F1AE-4323-E221-0E8E277DA86F}" dt="2022-10-31T18:13:00.113" v="299" actId="1076"/>
          <ac:spMkLst>
            <pc:docMk/>
            <pc:sldMk cId="4092522878" sldId="270"/>
            <ac:spMk id="7" creationId="{619C3AA4-9095-0A4A-747E-E82FE0B6B738}"/>
          </ac:spMkLst>
        </pc:spChg>
        <pc:graphicFrameChg chg="del mod modGraphic">
          <ac:chgData name="Ziwen Wang" userId="S::wang.ziwen5@northeastern.edu::4f71c771-6f78-4100-b356-ad1dc96ced06" providerId="AD" clId="Web-{2D49BB24-F1AE-4323-E221-0E8E277DA86F}" dt="2022-10-31T18:09:49.607" v="257"/>
          <ac:graphicFrameMkLst>
            <pc:docMk/>
            <pc:sldMk cId="4092522878" sldId="270"/>
            <ac:graphicFrameMk id="5" creationId="{86D15CDD-41AB-6457-FF8E-EDC4453FEC4E}"/>
          </ac:graphicFrameMkLst>
        </pc:graphicFrameChg>
        <pc:graphicFrameChg chg="add del mod ord modGraphic">
          <ac:chgData name="Ziwen Wang" userId="S::wang.ziwen5@northeastern.edu::4f71c771-6f78-4100-b356-ad1dc96ced06" providerId="AD" clId="Web-{2D49BB24-F1AE-4323-E221-0E8E277DA86F}" dt="2022-10-31T18:11:58.767" v="268"/>
          <ac:graphicFrameMkLst>
            <pc:docMk/>
            <pc:sldMk cId="4092522878" sldId="270"/>
            <ac:graphicFrameMk id="6" creationId="{5FD5C933-7CDC-6778-6D4D-94957A5A0182}"/>
          </ac:graphicFrameMkLst>
        </pc:graphicFrameChg>
        <pc:graphicFrameChg chg="add mod ord modGraphic">
          <ac:chgData name="Ziwen Wang" userId="S::wang.ziwen5@northeastern.edu::4f71c771-6f78-4100-b356-ad1dc96ced06" providerId="AD" clId="Web-{2D49BB24-F1AE-4323-E221-0E8E277DA86F}" dt="2022-10-31T18:14:00.286" v="333"/>
          <ac:graphicFrameMkLst>
            <pc:docMk/>
            <pc:sldMk cId="4092522878" sldId="270"/>
            <ac:graphicFrameMk id="9" creationId="{4B41C94C-9548-140A-D90D-E296492854A3}"/>
          </ac:graphicFrameMkLst>
        </pc:graphicFrameChg>
      </pc:sldChg>
      <pc:sldChg chg="add del replId">
        <pc:chgData name="Ziwen Wang" userId="S::wang.ziwen5@northeastern.edu::4f71c771-6f78-4100-b356-ad1dc96ced06" providerId="AD" clId="Web-{2D49BB24-F1AE-4323-E221-0E8E277DA86F}" dt="2022-10-31T18:11:49.751" v="265"/>
        <pc:sldMkLst>
          <pc:docMk/>
          <pc:sldMk cId="524400957" sldId="271"/>
        </pc:sldMkLst>
      </pc:sldChg>
      <pc:sldChg chg="addSp delSp modSp add replId">
        <pc:chgData name="Ziwen Wang" userId="S::wang.ziwen5@northeastern.edu::4f71c771-6f78-4100-b356-ad1dc96ced06" providerId="AD" clId="Web-{2D49BB24-F1AE-4323-E221-0E8E277DA86F}" dt="2022-10-31T18:17:47.917" v="469" actId="1076"/>
        <pc:sldMkLst>
          <pc:docMk/>
          <pc:sldMk cId="770631454" sldId="271"/>
        </pc:sldMkLst>
        <pc:spChg chg="add del">
          <ac:chgData name="Ziwen Wang" userId="S::wang.ziwen5@northeastern.edu::4f71c771-6f78-4100-b356-ad1dc96ced06" providerId="AD" clId="Web-{2D49BB24-F1AE-4323-E221-0E8E277DA86F}" dt="2022-10-31T18:16:26.900" v="418"/>
          <ac:spMkLst>
            <pc:docMk/>
            <pc:sldMk cId="770631454" sldId="271"/>
            <ac:spMk id="3" creationId="{9350E35C-B31E-42B7-76DB-5A60DB491023}"/>
          </ac:spMkLst>
        </pc:spChg>
        <pc:spChg chg="mod">
          <ac:chgData name="Ziwen Wang" userId="S::wang.ziwen5@northeastern.edu::4f71c771-6f78-4100-b356-ad1dc96ced06" providerId="AD" clId="Web-{2D49BB24-F1AE-4323-E221-0E8E277DA86F}" dt="2022-10-31T18:17:44.027" v="468" actId="1076"/>
          <ac:spMkLst>
            <pc:docMk/>
            <pc:sldMk cId="770631454" sldId="271"/>
            <ac:spMk id="7" creationId="{619C3AA4-9095-0A4A-747E-E82FE0B6B738}"/>
          </ac:spMkLst>
        </pc:spChg>
        <pc:graphicFrameChg chg="add del mod ord modGraphic">
          <ac:chgData name="Ziwen Wang" userId="S::wang.ziwen5@northeastern.edu::4f71c771-6f78-4100-b356-ad1dc96ced06" providerId="AD" clId="Web-{2D49BB24-F1AE-4323-E221-0E8E277DA86F}" dt="2022-10-31T18:16:14.743" v="387"/>
          <ac:graphicFrameMkLst>
            <pc:docMk/>
            <pc:sldMk cId="770631454" sldId="271"/>
            <ac:graphicFrameMk id="4" creationId="{E1F198E9-5BF8-7412-A894-49E5ED4AB2E8}"/>
          </ac:graphicFrameMkLst>
        </pc:graphicFrameChg>
        <pc:graphicFrameChg chg="add mod ord modGraphic">
          <ac:chgData name="Ziwen Wang" userId="S::wang.ziwen5@northeastern.edu::4f71c771-6f78-4100-b356-ad1dc96ced06" providerId="AD" clId="Web-{2D49BB24-F1AE-4323-E221-0E8E277DA86F}" dt="2022-10-31T18:17:47.917" v="469" actId="1076"/>
          <ac:graphicFrameMkLst>
            <pc:docMk/>
            <pc:sldMk cId="770631454" sldId="271"/>
            <ac:graphicFrameMk id="6" creationId="{4F9DE988-C533-3364-21BC-1517E734F143}"/>
          </ac:graphicFrameMkLst>
        </pc:graphicFrameChg>
      </pc:sldChg>
      <pc:sldChg chg="addSp delSp modSp add ord replId">
        <pc:chgData name="Ziwen Wang" userId="S::wang.ziwen5@northeastern.edu::4f71c771-6f78-4100-b356-ad1dc96ced06" providerId="AD" clId="Web-{2D49BB24-F1AE-4323-E221-0E8E277DA86F}" dt="2022-10-31T18:23:42.146" v="611" actId="1076"/>
        <pc:sldMkLst>
          <pc:docMk/>
          <pc:sldMk cId="546896569" sldId="272"/>
        </pc:sldMkLst>
        <pc:spChg chg="add del mod">
          <ac:chgData name="Ziwen Wang" userId="S::wang.ziwen5@northeastern.edu::4f71c771-6f78-4100-b356-ad1dc96ced06" providerId="AD" clId="Web-{2D49BB24-F1AE-4323-E221-0E8E277DA86F}" dt="2022-10-31T18:22:14.596" v="569"/>
          <ac:spMkLst>
            <pc:docMk/>
            <pc:sldMk cId="546896569" sldId="272"/>
            <ac:spMk id="3" creationId="{9350E35C-B31E-42B7-76DB-5A60DB491023}"/>
          </ac:spMkLst>
        </pc:spChg>
        <pc:spChg chg="del mod">
          <ac:chgData name="Ziwen Wang" userId="S::wang.ziwen5@northeastern.edu::4f71c771-6f78-4100-b356-ad1dc96ced06" providerId="AD" clId="Web-{2D49BB24-F1AE-4323-E221-0E8E277DA86F}" dt="2022-10-31T18:21:45.221" v="567"/>
          <ac:spMkLst>
            <pc:docMk/>
            <pc:sldMk cId="546896569" sldId="272"/>
            <ac:spMk id="7" creationId="{619C3AA4-9095-0A4A-747E-E82FE0B6B738}"/>
          </ac:spMkLst>
        </pc:spChg>
        <pc:spChg chg="add mod">
          <ac:chgData name="Ziwen Wang" userId="S::wang.ziwen5@northeastern.edu::4f71c771-6f78-4100-b356-ad1dc96ced06" providerId="AD" clId="Web-{2D49BB24-F1AE-4323-E221-0E8E277DA86F}" dt="2022-10-31T18:23:26.130" v="610" actId="1076"/>
          <ac:spMkLst>
            <pc:docMk/>
            <pc:sldMk cId="546896569" sldId="272"/>
            <ac:spMk id="8" creationId="{52F690F3-EEEB-3CE9-66CE-DCC136B4E8BA}"/>
          </ac:spMkLst>
        </pc:spChg>
        <pc:graphicFrameChg chg="add del mod ord modGraphic">
          <ac:chgData name="Ziwen Wang" userId="S::wang.ziwen5@northeastern.edu::4f71c771-6f78-4100-b356-ad1dc96ced06" providerId="AD" clId="Web-{2D49BB24-F1AE-4323-E221-0E8E277DA86F}" dt="2022-10-31T18:16:22.915" v="417"/>
          <ac:graphicFrameMkLst>
            <pc:docMk/>
            <pc:sldMk cId="546896569" sldId="272"/>
            <ac:graphicFrameMk id="4" creationId="{7CB81E70-07EA-E216-7214-73F51DFDBC4B}"/>
          </ac:graphicFrameMkLst>
        </pc:graphicFrameChg>
        <pc:graphicFrameChg chg="add mod ord modGraphic">
          <ac:chgData name="Ziwen Wang" userId="S::wang.ziwen5@northeastern.edu::4f71c771-6f78-4100-b356-ad1dc96ced06" providerId="AD" clId="Web-{2D49BB24-F1AE-4323-E221-0E8E277DA86F}" dt="2022-10-31T18:23:42.146" v="611" actId="1076"/>
          <ac:graphicFrameMkLst>
            <pc:docMk/>
            <pc:sldMk cId="546896569" sldId="272"/>
            <ac:graphicFrameMk id="6" creationId="{588CB77F-06B3-748F-6565-CD58283B2FDF}"/>
          </ac:graphicFrameMkLst>
        </pc:graphicFrameChg>
      </pc:sldChg>
      <pc:sldChg chg="addSp delSp modSp add del replId">
        <pc:chgData name="Ziwen Wang" userId="S::wang.ziwen5@northeastern.edu::4f71c771-6f78-4100-b356-ad1dc96ced06" providerId="AD" clId="Web-{2D49BB24-F1AE-4323-E221-0E8E277DA86F}" dt="2022-10-31T18:20:27.969" v="500"/>
        <pc:sldMkLst>
          <pc:docMk/>
          <pc:sldMk cId="533348117" sldId="273"/>
        </pc:sldMkLst>
        <pc:spChg chg="del">
          <ac:chgData name="Ziwen Wang" userId="S::wang.ziwen5@northeastern.edu::4f71c771-6f78-4100-b356-ad1dc96ced06" providerId="AD" clId="Web-{2D49BB24-F1AE-4323-E221-0E8E277DA86F}" dt="2022-10-31T18:19:15.701" v="478"/>
          <ac:spMkLst>
            <pc:docMk/>
            <pc:sldMk cId="533348117" sldId="273"/>
            <ac:spMk id="3" creationId="{9350E35C-B31E-42B7-76DB-5A60DB491023}"/>
          </ac:spMkLst>
        </pc:spChg>
        <pc:graphicFrameChg chg="add mod ord modGraphic">
          <ac:chgData name="Ziwen Wang" userId="S::wang.ziwen5@northeastern.edu::4f71c771-6f78-4100-b356-ad1dc96ced06" providerId="AD" clId="Web-{2D49BB24-F1AE-4323-E221-0E8E277DA86F}" dt="2022-10-31T18:20:09.343" v="499" actId="1076"/>
          <ac:graphicFrameMkLst>
            <pc:docMk/>
            <pc:sldMk cId="533348117" sldId="273"/>
            <ac:graphicFrameMk id="4" creationId="{9656679B-A465-4105-89A0-B93F2290FD98}"/>
          </ac:graphicFrameMkLst>
        </pc:graphicFrameChg>
      </pc:sldChg>
      <pc:sldChg chg="addSp delSp modSp add replId">
        <pc:chgData name="Ziwen Wang" userId="S::wang.ziwen5@northeastern.edu::4f71c771-6f78-4100-b356-ad1dc96ced06" providerId="AD" clId="Web-{2D49BB24-F1AE-4323-E221-0E8E277DA86F}" dt="2022-10-31T18:23:04.067" v="606"/>
        <pc:sldMkLst>
          <pc:docMk/>
          <pc:sldMk cId="3212086308" sldId="273"/>
        </pc:sldMkLst>
        <pc:spChg chg="del">
          <ac:chgData name="Ziwen Wang" userId="S::wang.ziwen5@northeastern.edu::4f71c771-6f78-4100-b356-ad1dc96ced06" providerId="AD" clId="Web-{2D49BB24-F1AE-4323-E221-0E8E277DA86F}" dt="2022-10-31T18:20:33.563" v="502"/>
          <ac:spMkLst>
            <pc:docMk/>
            <pc:sldMk cId="3212086308" sldId="273"/>
            <ac:spMk id="3" creationId="{9350E35C-B31E-42B7-76DB-5A60DB491023}"/>
          </ac:spMkLst>
        </pc:spChg>
        <pc:graphicFrameChg chg="add mod ord modGraphic">
          <ac:chgData name="Ziwen Wang" userId="S::wang.ziwen5@northeastern.edu::4f71c771-6f78-4100-b356-ad1dc96ced06" providerId="AD" clId="Web-{2D49BB24-F1AE-4323-E221-0E8E277DA86F}" dt="2022-10-31T18:23:04.067" v="606"/>
          <ac:graphicFrameMkLst>
            <pc:docMk/>
            <pc:sldMk cId="3212086308" sldId="273"/>
            <ac:graphicFrameMk id="4" creationId="{0088635C-848B-735F-EEC4-A3871D33A25B}"/>
          </ac:graphicFrameMkLst>
        </pc:graphicFrameChg>
      </pc:sldChg>
      <pc:sldChg chg="addSp delSp modSp new">
        <pc:chgData name="Ziwen Wang" userId="S::wang.ziwen5@northeastern.edu::4f71c771-6f78-4100-b356-ad1dc96ced06" providerId="AD" clId="Web-{2D49BB24-F1AE-4323-E221-0E8E277DA86F}" dt="2022-10-31T18:29:43.093" v="705" actId="14100"/>
        <pc:sldMkLst>
          <pc:docMk/>
          <pc:sldMk cId="2028221064" sldId="274"/>
        </pc:sldMkLst>
        <pc:spChg chg="del">
          <ac:chgData name="Ziwen Wang" userId="S::wang.ziwen5@northeastern.edu::4f71c771-6f78-4100-b356-ad1dc96ced06" providerId="AD" clId="Web-{2D49BB24-F1AE-4323-E221-0E8E277DA86F}" dt="2022-10-31T18:24:15.397" v="616"/>
          <ac:spMkLst>
            <pc:docMk/>
            <pc:sldMk cId="2028221064" sldId="274"/>
            <ac:spMk id="2" creationId="{3D77D8BF-BCE6-F063-856C-6679668971A3}"/>
          </ac:spMkLst>
        </pc:spChg>
        <pc:spChg chg="del">
          <ac:chgData name="Ziwen Wang" userId="S::wang.ziwen5@northeastern.edu::4f71c771-6f78-4100-b356-ad1dc96ced06" providerId="AD" clId="Web-{2D49BB24-F1AE-4323-E221-0E8E277DA86F}" dt="2022-10-31T18:23:58.631" v="613"/>
          <ac:spMkLst>
            <pc:docMk/>
            <pc:sldMk cId="2028221064" sldId="274"/>
            <ac:spMk id="3" creationId="{5347713E-31E6-C26B-8727-CBF77CB601B6}"/>
          </ac:spMkLst>
        </pc:spChg>
        <pc:spChg chg="add mod">
          <ac:chgData name="Ziwen Wang" userId="S::wang.ziwen5@northeastern.edu::4f71c771-6f78-4100-b356-ad1dc96ced06" providerId="AD" clId="Web-{2D49BB24-F1AE-4323-E221-0E8E277DA86F}" dt="2022-10-31T18:25:27.883" v="637" actId="1076"/>
          <ac:spMkLst>
            <pc:docMk/>
            <pc:sldMk cId="2028221064" sldId="274"/>
            <ac:spMk id="6" creationId="{40B158E1-5B33-728D-28A8-F17F9F0D4F4A}"/>
          </ac:spMkLst>
        </pc:spChg>
        <pc:spChg chg="add mod">
          <ac:chgData name="Ziwen Wang" userId="S::wang.ziwen5@northeastern.edu::4f71c771-6f78-4100-b356-ad1dc96ced06" providerId="AD" clId="Web-{2D49BB24-F1AE-4323-E221-0E8E277DA86F}" dt="2022-10-31T18:29:43.093" v="705" actId="14100"/>
          <ac:spMkLst>
            <pc:docMk/>
            <pc:sldMk cId="2028221064" sldId="274"/>
            <ac:spMk id="7" creationId="{F1AE3E88-83BC-BF31-885D-FDAC95D94990}"/>
          </ac:spMkLst>
        </pc:spChg>
        <pc:graphicFrameChg chg="add mod ord modGraphic">
          <ac:chgData name="Ziwen Wang" userId="S::wang.ziwen5@northeastern.edu::4f71c771-6f78-4100-b356-ad1dc96ced06" providerId="AD" clId="Web-{2D49BB24-F1AE-4323-E221-0E8E277DA86F}" dt="2022-10-31T18:26:30.978" v="645" actId="1076"/>
          <ac:graphicFrameMkLst>
            <pc:docMk/>
            <pc:sldMk cId="2028221064" sldId="274"/>
            <ac:graphicFrameMk id="5" creationId="{9CF12750-273B-6C3A-5185-F035EFE4B01B}"/>
          </ac:graphicFrameMkLst>
        </pc:graphicFrameChg>
        <pc:graphicFrameChg chg="add del mod modGraphic">
          <ac:chgData name="Ziwen Wang" userId="S::wang.ziwen5@northeastern.edu::4f71c771-6f78-4100-b356-ad1dc96ced06" providerId="AD" clId="Web-{2D49BB24-F1AE-4323-E221-0E8E277DA86F}" dt="2022-10-31T18:27:04.729" v="649"/>
          <ac:graphicFrameMkLst>
            <pc:docMk/>
            <pc:sldMk cId="2028221064" sldId="274"/>
            <ac:graphicFrameMk id="8" creationId="{85A726E4-7BA3-50A4-8B0F-3404B146C9B7}"/>
          </ac:graphicFrameMkLst>
        </pc:graphicFrameChg>
        <pc:graphicFrameChg chg="add mod modGraphic">
          <ac:chgData name="Ziwen Wang" userId="S::wang.ziwen5@northeastern.edu::4f71c771-6f78-4100-b356-ad1dc96ced06" providerId="AD" clId="Web-{2D49BB24-F1AE-4323-E221-0E8E277DA86F}" dt="2022-10-31T18:29:31.858" v="697" actId="1076"/>
          <ac:graphicFrameMkLst>
            <pc:docMk/>
            <pc:sldMk cId="2028221064" sldId="274"/>
            <ac:graphicFrameMk id="9" creationId="{DC322EB4-9CD2-E45C-DB5B-F84930EBFA94}"/>
          </ac:graphicFrameMkLst>
        </pc:graphicFrameChg>
        <pc:graphicFrameChg chg="add del mod">
          <ac:chgData name="Ziwen Wang" userId="S::wang.ziwen5@northeastern.edu::4f71c771-6f78-4100-b356-ad1dc96ced06" providerId="AD" clId="Web-{2D49BB24-F1AE-4323-E221-0E8E277DA86F}" dt="2022-10-31T18:28:12.669" v="662"/>
          <ac:graphicFrameMkLst>
            <pc:docMk/>
            <pc:sldMk cId="2028221064" sldId="274"/>
            <ac:graphicFrameMk id="11" creationId="{572E6BC5-9CAB-50A9-31EA-CFD8B6D41E90}"/>
          </ac:graphicFrameMkLst>
        </pc:graphicFrameChg>
        <pc:graphicFrameChg chg="add del mod">
          <ac:chgData name="Ziwen Wang" userId="S::wang.ziwen5@northeastern.edu::4f71c771-6f78-4100-b356-ad1dc96ced06" providerId="AD" clId="Web-{2D49BB24-F1AE-4323-E221-0E8E277DA86F}" dt="2022-10-31T18:28:51.295" v="682"/>
          <ac:graphicFrameMkLst>
            <pc:docMk/>
            <pc:sldMk cId="2028221064" sldId="274"/>
            <ac:graphicFrameMk id="13" creationId="{67AFB1EA-5829-1E65-4BD9-E5E1B755857B}"/>
          </ac:graphicFrameMkLst>
        </pc:graphicFrameChg>
      </pc:sldChg>
      <pc:sldChg chg="new">
        <pc:chgData name="Ziwen Wang" userId="S::wang.ziwen5@northeastern.edu::4f71c771-6f78-4100-b356-ad1dc96ced06" providerId="AD" clId="Web-{2D49BB24-F1AE-4323-E221-0E8E277DA86F}" dt="2022-10-31T18:26:04.931" v="644"/>
        <pc:sldMkLst>
          <pc:docMk/>
          <pc:sldMk cId="624585018" sldId="275"/>
        </pc:sldMkLst>
      </pc:sldChg>
      <pc:sldChg chg="add del replId">
        <pc:chgData name="Ziwen Wang" userId="S::wang.ziwen5@northeastern.edu::4f71c771-6f78-4100-b356-ad1dc96ced06" providerId="AD" clId="Web-{2D49BB24-F1AE-4323-E221-0E8E277DA86F}" dt="2022-10-31T18:26:02.071" v="643"/>
        <pc:sldMkLst>
          <pc:docMk/>
          <pc:sldMk cId="3665831144" sldId="275"/>
        </pc:sldMkLst>
      </pc:sldChg>
      <pc:sldChg chg="modSp add ord replId">
        <pc:chgData name="Ziwen Wang" userId="S::wang.ziwen5@northeastern.edu::4f71c771-6f78-4100-b356-ad1dc96ced06" providerId="AD" clId="Web-{2D49BB24-F1AE-4323-E221-0E8E277DA86F}" dt="2022-10-31T18:33:12.458" v="719"/>
        <pc:sldMkLst>
          <pc:docMk/>
          <pc:sldMk cId="2174411691" sldId="276"/>
        </pc:sldMkLst>
        <pc:spChg chg="mod">
          <ac:chgData name="Ziwen Wang" userId="S::wang.ziwen5@northeastern.edu::4f71c771-6f78-4100-b356-ad1dc96ced06" providerId="AD" clId="Web-{2D49BB24-F1AE-4323-E221-0E8E277DA86F}" dt="2022-10-31T18:32:57.098" v="716" actId="20577"/>
          <ac:spMkLst>
            <pc:docMk/>
            <pc:sldMk cId="2174411691" sldId="276"/>
            <ac:spMk id="2" creationId="{F8902F49-7216-5BB9-953B-ACC73E5F7D66}"/>
          </ac:spMkLst>
        </pc:spChg>
        <pc:spChg chg="mod">
          <ac:chgData name="Ziwen Wang" userId="S::wang.ziwen5@northeastern.edu::4f71c771-6f78-4100-b356-ad1dc96ced06" providerId="AD" clId="Web-{2D49BB24-F1AE-4323-E221-0E8E277DA86F}" dt="2022-10-31T18:33:01.645" v="718" actId="20577"/>
          <ac:spMkLst>
            <pc:docMk/>
            <pc:sldMk cId="2174411691" sldId="276"/>
            <ac:spMk id="11" creationId="{42A436A2-D122-ACE1-1946-350DC991DB79}"/>
          </ac:spMkLst>
        </pc:spChg>
      </pc:sldChg>
    </pc:docChg>
  </pc:docChgLst>
  <pc:docChgLst>
    <pc:chgData name="Karthik Ananthnarayan" userId="S::ananthnarayan.k@northeastern.edu::4f56e07f-955f-4260-9cbd-862cb67cba9c" providerId="AD" clId="Web-{1F946180-9C0C-381A-91BD-97A7620F788D}"/>
    <pc:docChg chg="addSld delSld modSld sldOrd">
      <pc:chgData name="Karthik Ananthnarayan" userId="S::ananthnarayan.k@northeastern.edu::4f56e07f-955f-4260-9cbd-862cb67cba9c" providerId="AD" clId="Web-{1F946180-9C0C-381A-91BD-97A7620F788D}" dt="2022-10-31T20:21:16.441" v="145" actId="20577"/>
      <pc:docMkLst>
        <pc:docMk/>
      </pc:docMkLst>
      <pc:sldChg chg="modSp">
        <pc:chgData name="Karthik Ananthnarayan" userId="S::ananthnarayan.k@northeastern.edu::4f56e07f-955f-4260-9cbd-862cb67cba9c" providerId="AD" clId="Web-{1F946180-9C0C-381A-91BD-97A7620F788D}" dt="2022-10-31T20:21:16.441" v="145" actId="20577"/>
        <pc:sldMkLst>
          <pc:docMk/>
          <pc:sldMk cId="4266614886" sldId="256"/>
        </pc:sldMkLst>
        <pc:spChg chg="mod">
          <ac:chgData name="Karthik Ananthnarayan" userId="S::ananthnarayan.k@northeastern.edu::4f56e07f-955f-4260-9cbd-862cb67cba9c" providerId="AD" clId="Web-{1F946180-9C0C-381A-91BD-97A7620F788D}" dt="2022-10-31T20:21:16.441" v="145" actId="20577"/>
          <ac:spMkLst>
            <pc:docMk/>
            <pc:sldMk cId="4266614886" sldId="256"/>
            <ac:spMk id="3" creationId="{2A8D434E-C0F2-F699-2A67-D0E623DAA2A8}"/>
          </ac:spMkLst>
        </pc:spChg>
      </pc:sldChg>
      <pc:sldChg chg="modSp">
        <pc:chgData name="Karthik Ananthnarayan" userId="S::ananthnarayan.k@northeastern.edu::4f56e07f-955f-4260-9cbd-862cb67cba9c" providerId="AD" clId="Web-{1F946180-9C0C-381A-91BD-97A7620F788D}" dt="2022-10-31T19:57:18.101" v="95" actId="1076"/>
        <pc:sldMkLst>
          <pc:docMk/>
          <pc:sldMk cId="1869363465" sldId="265"/>
        </pc:sldMkLst>
        <pc:picChg chg="mod">
          <ac:chgData name="Karthik Ananthnarayan" userId="S::ananthnarayan.k@northeastern.edu::4f56e07f-955f-4260-9cbd-862cb67cba9c" providerId="AD" clId="Web-{1F946180-9C0C-381A-91BD-97A7620F788D}" dt="2022-10-31T19:57:18.101" v="95" actId="1076"/>
          <ac:picMkLst>
            <pc:docMk/>
            <pc:sldMk cId="1869363465" sldId="265"/>
            <ac:picMk id="4" creationId="{C7F87A17-2136-DAF5-747E-13B098C475B6}"/>
          </ac:picMkLst>
        </pc:picChg>
      </pc:sldChg>
      <pc:sldChg chg="addSp delSp modSp">
        <pc:chgData name="Karthik Ananthnarayan" userId="S::ananthnarayan.k@northeastern.edu::4f56e07f-955f-4260-9cbd-862cb67cba9c" providerId="AD" clId="Web-{1F946180-9C0C-381A-91BD-97A7620F788D}" dt="2022-10-31T19:56:32.491" v="93" actId="1076"/>
        <pc:sldMkLst>
          <pc:docMk/>
          <pc:sldMk cId="1574270664" sldId="266"/>
        </pc:sldMkLst>
        <pc:picChg chg="add mod">
          <ac:chgData name="Karthik Ananthnarayan" userId="S::ananthnarayan.k@northeastern.edu::4f56e07f-955f-4260-9cbd-862cb67cba9c" providerId="AD" clId="Web-{1F946180-9C0C-381A-91BD-97A7620F788D}" dt="2022-10-31T19:55:59.693" v="89" actId="1076"/>
          <ac:picMkLst>
            <pc:docMk/>
            <pc:sldMk cId="1574270664" sldId="266"/>
            <ac:picMk id="3" creationId="{8C2A392C-8A74-7CAD-88AB-2BDF599C6381}"/>
          </ac:picMkLst>
        </pc:picChg>
        <pc:picChg chg="add mod">
          <ac:chgData name="Karthik Ananthnarayan" userId="S::ananthnarayan.k@northeastern.edu::4f56e07f-955f-4260-9cbd-862cb67cba9c" providerId="AD" clId="Web-{1F946180-9C0C-381A-91BD-97A7620F788D}" dt="2022-10-31T19:56:32.491" v="93" actId="1076"/>
          <ac:picMkLst>
            <pc:docMk/>
            <pc:sldMk cId="1574270664" sldId="266"/>
            <ac:picMk id="4" creationId="{E80450AB-8034-FBBB-3FEC-51C9650FD016}"/>
          </ac:picMkLst>
        </pc:picChg>
        <pc:picChg chg="del mod">
          <ac:chgData name="Karthik Ananthnarayan" userId="S::ananthnarayan.k@northeastern.edu::4f56e07f-955f-4260-9cbd-862cb67cba9c" providerId="AD" clId="Web-{1F946180-9C0C-381A-91BD-97A7620F788D}" dt="2022-10-31T19:55:52.802" v="86"/>
          <ac:picMkLst>
            <pc:docMk/>
            <pc:sldMk cId="1574270664" sldId="266"/>
            <ac:picMk id="6" creationId="{DE2B26E1-1EE8-4D11-1884-D7FC758077AA}"/>
          </ac:picMkLst>
        </pc:picChg>
        <pc:picChg chg="del">
          <ac:chgData name="Karthik Ananthnarayan" userId="S::ananthnarayan.k@northeastern.edu::4f56e07f-955f-4260-9cbd-862cb67cba9c" providerId="AD" clId="Web-{1F946180-9C0C-381A-91BD-97A7620F788D}" dt="2022-10-31T19:55:25.364" v="77"/>
          <ac:picMkLst>
            <pc:docMk/>
            <pc:sldMk cId="1574270664" sldId="266"/>
            <ac:picMk id="10" creationId="{A4A4427D-CB85-3233-91E8-69678AEE20E0}"/>
          </ac:picMkLst>
        </pc:picChg>
      </pc:sldChg>
      <pc:sldChg chg="addSp delSp modSp del">
        <pc:chgData name="Karthik Ananthnarayan" userId="S::ananthnarayan.k@northeastern.edu::4f56e07f-955f-4260-9cbd-862cb67cba9c" providerId="AD" clId="Web-{1F946180-9C0C-381A-91BD-97A7620F788D}" dt="2022-10-31T19:43:35.315" v="39"/>
        <pc:sldMkLst>
          <pc:docMk/>
          <pc:sldMk cId="2174411691" sldId="276"/>
        </pc:sldMkLst>
        <pc:spChg chg="del">
          <ac:chgData name="Karthik Ananthnarayan" userId="S::ananthnarayan.k@northeastern.edu::4f56e07f-955f-4260-9cbd-862cb67cba9c" providerId="AD" clId="Web-{1F946180-9C0C-381A-91BD-97A7620F788D}" dt="2022-10-31T19:43:05.252" v="33"/>
          <ac:spMkLst>
            <pc:docMk/>
            <pc:sldMk cId="2174411691" sldId="276"/>
            <ac:spMk id="2" creationId="{F8902F49-7216-5BB9-953B-ACC73E5F7D66}"/>
          </ac:spMkLst>
        </pc:spChg>
        <pc:spChg chg="add mod">
          <ac:chgData name="Karthik Ananthnarayan" userId="S::ananthnarayan.k@northeastern.edu::4f56e07f-955f-4260-9cbd-862cb67cba9c" providerId="AD" clId="Web-{1F946180-9C0C-381A-91BD-97A7620F788D}" dt="2022-10-31T19:43:05.252" v="33"/>
          <ac:spMkLst>
            <pc:docMk/>
            <pc:sldMk cId="2174411691" sldId="276"/>
            <ac:spMk id="4" creationId="{8792B44E-9DDE-7503-8D0A-0883D2557B0A}"/>
          </ac:spMkLst>
        </pc:spChg>
        <pc:spChg chg="del">
          <ac:chgData name="Karthik Ananthnarayan" userId="S::ananthnarayan.k@northeastern.edu::4f56e07f-955f-4260-9cbd-862cb67cba9c" providerId="AD" clId="Web-{1F946180-9C0C-381A-91BD-97A7620F788D}" dt="2022-10-31T19:43:05.236" v="32"/>
          <ac:spMkLst>
            <pc:docMk/>
            <pc:sldMk cId="2174411691" sldId="276"/>
            <ac:spMk id="11" creationId="{42A436A2-D122-ACE1-1946-350DC991DB79}"/>
          </ac:spMkLst>
        </pc:spChg>
        <pc:spChg chg="del">
          <ac:chgData name="Karthik Ananthnarayan" userId="S::ananthnarayan.k@northeastern.edu::4f56e07f-955f-4260-9cbd-862cb67cba9c" providerId="AD" clId="Web-{1F946180-9C0C-381A-91BD-97A7620F788D}" dt="2022-10-31T19:43:21.455" v="37"/>
          <ac:spMkLst>
            <pc:docMk/>
            <pc:sldMk cId="2174411691" sldId="276"/>
            <ac:spMk id="17" creationId="{DB17E863-922E-4C26-BD64-E8FD41D28661}"/>
          </ac:spMkLst>
        </pc:spChg>
      </pc:sldChg>
      <pc:sldChg chg="modSp new">
        <pc:chgData name="Karthik Ananthnarayan" userId="S::ananthnarayan.k@northeastern.edu::4f56e07f-955f-4260-9cbd-862cb67cba9c" providerId="AD" clId="Web-{1F946180-9C0C-381A-91BD-97A7620F788D}" dt="2022-10-31T19:48:02.806" v="75" actId="20577"/>
        <pc:sldMkLst>
          <pc:docMk/>
          <pc:sldMk cId="1859211291" sldId="277"/>
        </pc:sldMkLst>
        <pc:spChg chg="mod">
          <ac:chgData name="Karthik Ananthnarayan" userId="S::ananthnarayan.k@northeastern.edu::4f56e07f-955f-4260-9cbd-862cb67cba9c" providerId="AD" clId="Web-{1F946180-9C0C-381A-91BD-97A7620F788D}" dt="2022-10-31T19:37:47.181" v="13" actId="20577"/>
          <ac:spMkLst>
            <pc:docMk/>
            <pc:sldMk cId="1859211291" sldId="277"/>
            <ac:spMk id="2" creationId="{30928FA5-B816-76F4-52BD-0EA96F93AEDD}"/>
          </ac:spMkLst>
        </pc:spChg>
        <pc:spChg chg="mod">
          <ac:chgData name="Karthik Ananthnarayan" userId="S::ananthnarayan.k@northeastern.edu::4f56e07f-955f-4260-9cbd-862cb67cba9c" providerId="AD" clId="Web-{1F946180-9C0C-381A-91BD-97A7620F788D}" dt="2022-10-31T19:48:02.806" v="75" actId="20577"/>
          <ac:spMkLst>
            <pc:docMk/>
            <pc:sldMk cId="1859211291" sldId="277"/>
            <ac:spMk id="3" creationId="{84541724-18B3-3BAA-7F47-A7D0E64D4A9D}"/>
          </ac:spMkLst>
        </pc:spChg>
      </pc:sldChg>
      <pc:sldChg chg="modSp new del">
        <pc:chgData name="Karthik Ananthnarayan" userId="S::ananthnarayan.k@northeastern.edu::4f56e07f-955f-4260-9cbd-862cb67cba9c" providerId="AD" clId="Web-{1F946180-9C0C-381A-91BD-97A7620F788D}" dt="2022-10-31T18:35:10.618" v="10"/>
        <pc:sldMkLst>
          <pc:docMk/>
          <pc:sldMk cId="3406791668" sldId="277"/>
        </pc:sldMkLst>
        <pc:spChg chg="mod">
          <ac:chgData name="Karthik Ananthnarayan" userId="S::ananthnarayan.k@northeastern.edu::4f56e07f-955f-4260-9cbd-862cb67cba9c" providerId="AD" clId="Web-{1F946180-9C0C-381A-91BD-97A7620F788D}" dt="2022-10-31T18:34:39.085" v="9" actId="20577"/>
          <ac:spMkLst>
            <pc:docMk/>
            <pc:sldMk cId="3406791668" sldId="277"/>
            <ac:spMk id="2" creationId="{4C562A40-BFEF-7A5A-519F-12EA51CE6241}"/>
          </ac:spMkLst>
        </pc:spChg>
      </pc:sldChg>
      <pc:sldChg chg="addSp delSp modSp new del">
        <pc:chgData name="Karthik Ananthnarayan" userId="S::ananthnarayan.k@northeastern.edu::4f56e07f-955f-4260-9cbd-862cb67cba9c" providerId="AD" clId="Web-{1F946180-9C0C-381A-91BD-97A7620F788D}" dt="2022-10-31T19:44:52.208" v="45"/>
        <pc:sldMkLst>
          <pc:docMk/>
          <pc:sldMk cId="4130936929" sldId="278"/>
        </pc:sldMkLst>
        <pc:spChg chg="mod">
          <ac:chgData name="Karthik Ananthnarayan" userId="S::ananthnarayan.k@northeastern.edu::4f56e07f-955f-4260-9cbd-862cb67cba9c" providerId="AD" clId="Web-{1F946180-9C0C-381A-91BD-97A7620F788D}" dt="2022-10-31T19:41:16.921" v="29" actId="20577"/>
          <ac:spMkLst>
            <pc:docMk/>
            <pc:sldMk cId="4130936929" sldId="278"/>
            <ac:spMk id="3" creationId="{FB883149-346C-FE6E-45E8-2CB7D059B450}"/>
          </ac:spMkLst>
        </pc:spChg>
        <pc:spChg chg="add del">
          <ac:chgData name="Karthik Ananthnarayan" userId="S::ananthnarayan.k@northeastern.edu::4f56e07f-955f-4260-9cbd-862cb67cba9c" providerId="AD" clId="Web-{1F946180-9C0C-381A-91BD-97A7620F788D}" dt="2022-10-31T19:44:42.786" v="41"/>
          <ac:spMkLst>
            <pc:docMk/>
            <pc:sldMk cId="4130936929" sldId="278"/>
            <ac:spMk id="5" creationId="{CBB529E1-AB85-0DB1-5080-24380DCDB788}"/>
          </ac:spMkLst>
        </pc:spChg>
      </pc:sldChg>
      <pc:sldChg chg="addSp delSp add ord replId">
        <pc:chgData name="Karthik Ananthnarayan" userId="S::ananthnarayan.k@northeastern.edu::4f56e07f-955f-4260-9cbd-862cb67cba9c" providerId="AD" clId="Web-{1F946180-9C0C-381A-91BD-97A7620F788D}" dt="2022-10-31T19:43:24.518" v="38"/>
        <pc:sldMkLst>
          <pc:docMk/>
          <pc:sldMk cId="3258644490" sldId="280"/>
        </pc:sldMkLst>
        <pc:spChg chg="del">
          <ac:chgData name="Karthik Ananthnarayan" userId="S::ananthnarayan.k@northeastern.edu::4f56e07f-955f-4260-9cbd-862cb67cba9c" providerId="AD" clId="Web-{1F946180-9C0C-381A-91BD-97A7620F788D}" dt="2022-10-31T19:43:15.783" v="36"/>
          <ac:spMkLst>
            <pc:docMk/>
            <pc:sldMk cId="3258644490" sldId="280"/>
            <ac:spMk id="2" creationId="{B2FD2006-C48F-094F-C23D-209E3CD50561}"/>
          </ac:spMkLst>
        </pc:spChg>
        <pc:spChg chg="add del">
          <ac:chgData name="Karthik Ananthnarayan" userId="S::ananthnarayan.k@northeastern.edu::4f56e07f-955f-4260-9cbd-862cb67cba9c" providerId="AD" clId="Web-{1F946180-9C0C-381A-91BD-97A7620F788D}" dt="2022-10-31T19:43:10.299" v="35"/>
          <ac:spMkLst>
            <pc:docMk/>
            <pc:sldMk cId="3258644490" sldId="280"/>
            <ac:spMk id="4" creationId="{BBB4A247-970D-B687-8DE5-C6ADAD79CD76}"/>
          </ac:spMkLst>
        </pc:spChg>
        <pc:spChg chg="add del">
          <ac:chgData name="Karthik Ananthnarayan" userId="S::ananthnarayan.k@northeastern.edu::4f56e07f-955f-4260-9cbd-862cb67cba9c" providerId="AD" clId="Web-{1F946180-9C0C-381A-91BD-97A7620F788D}" dt="2022-10-31T19:43:10.299" v="35"/>
          <ac:spMkLst>
            <pc:docMk/>
            <pc:sldMk cId="3258644490" sldId="280"/>
            <ac:spMk id="5" creationId="{B4BFDAB9-A94E-C58D-85CD-1CB75919601A}"/>
          </ac:spMkLst>
        </pc:spChg>
        <pc:spChg chg="add">
          <ac:chgData name="Karthik Ananthnarayan" userId="S::ananthnarayan.k@northeastern.edu::4f56e07f-955f-4260-9cbd-862cb67cba9c" providerId="AD" clId="Web-{1F946180-9C0C-381A-91BD-97A7620F788D}" dt="2022-10-31T19:43:24.518" v="38"/>
          <ac:spMkLst>
            <pc:docMk/>
            <pc:sldMk cId="3258644490" sldId="280"/>
            <ac:spMk id="6" creationId="{49D5B589-A26A-CF58-A08E-756D37B1B9F8}"/>
          </ac:spMkLst>
        </pc:spChg>
      </pc:sldChg>
      <pc:sldChg chg="addSp delSp modSp add ord replId">
        <pc:chgData name="Karthik Ananthnarayan" userId="S::ananthnarayan.k@northeastern.edu::4f56e07f-955f-4260-9cbd-862cb67cba9c" providerId="AD" clId="Web-{1F946180-9C0C-381A-91BD-97A7620F788D}" dt="2022-10-31T19:45:22.302" v="64" actId="20577"/>
        <pc:sldMkLst>
          <pc:docMk/>
          <pc:sldMk cId="4013702230" sldId="282"/>
        </pc:sldMkLst>
        <pc:spChg chg="mod">
          <ac:chgData name="Karthik Ananthnarayan" userId="S::ananthnarayan.k@northeastern.edu::4f56e07f-955f-4260-9cbd-862cb67cba9c" providerId="AD" clId="Web-{1F946180-9C0C-381A-91BD-97A7620F788D}" dt="2022-10-31T19:45:22.302" v="64" actId="20577"/>
          <ac:spMkLst>
            <pc:docMk/>
            <pc:sldMk cId="4013702230" sldId="282"/>
            <ac:spMk id="2" creationId="{2A384C12-2C28-3419-A8E9-3959D5A1FE8B}"/>
          </ac:spMkLst>
        </pc:spChg>
        <pc:spChg chg="del">
          <ac:chgData name="Karthik Ananthnarayan" userId="S::ananthnarayan.k@northeastern.edu::4f56e07f-955f-4260-9cbd-862cb67cba9c" providerId="AD" clId="Web-{1F946180-9C0C-381A-91BD-97A7620F788D}" dt="2022-10-31T19:45:10.786" v="47"/>
          <ac:spMkLst>
            <pc:docMk/>
            <pc:sldMk cId="4013702230" sldId="282"/>
            <ac:spMk id="16" creationId="{76906711-0AFB-47DD-A4B6-4E94B38B8C91}"/>
          </ac:spMkLst>
        </pc:spChg>
        <pc:spChg chg="del">
          <ac:chgData name="Karthik Ananthnarayan" userId="S::ananthnarayan.k@northeastern.edu::4f56e07f-955f-4260-9cbd-862cb67cba9c" providerId="AD" clId="Web-{1F946180-9C0C-381A-91BD-97A7620F788D}" dt="2022-10-31T19:45:10.786" v="47"/>
          <ac:spMkLst>
            <pc:docMk/>
            <pc:sldMk cId="4013702230" sldId="282"/>
            <ac:spMk id="18" creationId="{AA91F649-894C-41F6-A21D-3D1AC558E934}"/>
          </ac:spMkLst>
        </pc:spChg>
        <pc:spChg chg="del">
          <ac:chgData name="Karthik Ananthnarayan" userId="S::ananthnarayan.k@northeastern.edu::4f56e07f-955f-4260-9cbd-862cb67cba9c" providerId="AD" clId="Web-{1F946180-9C0C-381A-91BD-97A7620F788D}" dt="2022-10-31T19:45:10.786" v="47"/>
          <ac:spMkLst>
            <pc:docMk/>
            <pc:sldMk cId="4013702230" sldId="282"/>
            <ac:spMk id="20" creationId="{56037404-66BD-46B5-9323-1B531319671A}"/>
          </ac:spMkLst>
        </pc:spChg>
        <pc:spChg chg="add">
          <ac:chgData name="Karthik Ananthnarayan" userId="S::ananthnarayan.k@northeastern.edu::4f56e07f-955f-4260-9cbd-862cb67cba9c" providerId="AD" clId="Web-{1F946180-9C0C-381A-91BD-97A7620F788D}" dt="2022-10-31T19:45:10.786" v="47"/>
          <ac:spMkLst>
            <pc:docMk/>
            <pc:sldMk cId="4013702230" sldId="282"/>
            <ac:spMk id="25" creationId="{D278ADA9-6383-4BDD-80D2-8899A402687B}"/>
          </ac:spMkLst>
        </pc:spChg>
        <pc:spChg chg="add">
          <ac:chgData name="Karthik Ananthnarayan" userId="S::ananthnarayan.k@northeastern.edu::4f56e07f-955f-4260-9cbd-862cb67cba9c" providerId="AD" clId="Web-{1F946180-9C0C-381A-91BD-97A7620F788D}" dt="2022-10-31T19:45:10.786" v="47"/>
          <ac:spMkLst>
            <pc:docMk/>
            <pc:sldMk cId="4013702230" sldId="282"/>
            <ac:spMk id="27" creationId="{484B7147-B0F6-40ED-B5A2-FF72BC8198B6}"/>
          </ac:spMkLst>
        </pc:spChg>
        <pc:spChg chg="add">
          <ac:chgData name="Karthik Ananthnarayan" userId="S::ananthnarayan.k@northeastern.edu::4f56e07f-955f-4260-9cbd-862cb67cba9c" providerId="AD" clId="Web-{1F946180-9C0C-381A-91BD-97A7620F788D}" dt="2022-10-31T19:45:10.786" v="47"/>
          <ac:spMkLst>
            <pc:docMk/>
            <pc:sldMk cId="4013702230" sldId="282"/>
            <ac:spMk id="29" creationId="{B36D2DE0-0628-4A9A-A59D-7BA8B5EB3022}"/>
          </ac:spMkLst>
        </pc:spChg>
        <pc:spChg chg="add">
          <ac:chgData name="Karthik Ananthnarayan" userId="S::ananthnarayan.k@northeastern.edu::4f56e07f-955f-4260-9cbd-862cb67cba9c" providerId="AD" clId="Web-{1F946180-9C0C-381A-91BD-97A7620F788D}" dt="2022-10-31T19:45:10.786" v="47"/>
          <ac:spMkLst>
            <pc:docMk/>
            <pc:sldMk cId="4013702230" sldId="282"/>
            <ac:spMk id="31" creationId="{48E405C9-94BE-41DA-928C-DEC9A8550E9F}"/>
          </ac:spMkLst>
        </pc:spChg>
        <pc:spChg chg="add">
          <ac:chgData name="Karthik Ananthnarayan" userId="S::ananthnarayan.k@northeastern.edu::4f56e07f-955f-4260-9cbd-862cb67cba9c" providerId="AD" clId="Web-{1F946180-9C0C-381A-91BD-97A7620F788D}" dt="2022-10-31T19:45:10.786" v="47"/>
          <ac:spMkLst>
            <pc:docMk/>
            <pc:sldMk cId="4013702230" sldId="282"/>
            <ac:spMk id="33" creationId="{D2091A72-D5BB-42AC-8FD3-F7747D90861E}"/>
          </ac:spMkLst>
        </pc:spChg>
        <pc:spChg chg="add">
          <ac:chgData name="Karthik Ananthnarayan" userId="S::ananthnarayan.k@northeastern.edu::4f56e07f-955f-4260-9cbd-862cb67cba9c" providerId="AD" clId="Web-{1F946180-9C0C-381A-91BD-97A7620F788D}" dt="2022-10-31T19:45:10.786" v="47"/>
          <ac:spMkLst>
            <pc:docMk/>
            <pc:sldMk cId="4013702230" sldId="282"/>
            <ac:spMk id="35" creationId="{6ED12BFC-A737-46AF-8411-481112D54B0C}"/>
          </ac:spMkLst>
        </pc:spChg>
        <pc:picChg chg="del">
          <ac:chgData name="Karthik Ananthnarayan" userId="S::ananthnarayan.k@northeastern.edu::4f56e07f-955f-4260-9cbd-862cb67cba9c" providerId="AD" clId="Web-{1F946180-9C0C-381A-91BD-97A7620F788D}" dt="2022-10-31T19:44:54.255" v="46"/>
          <ac:picMkLst>
            <pc:docMk/>
            <pc:sldMk cId="4013702230" sldId="282"/>
            <ac:picMk id="4" creationId="{C7F87A17-2136-DAF5-747E-13B098C475B6}"/>
          </ac:picMkLst>
        </pc:picChg>
      </pc:sldChg>
    </pc:docChg>
  </pc:docChgLst>
  <pc:docChgLst>
    <pc:chgData name="Zheng Fang" userId="S::fang.zheng3@northeastern.edu::6b998a90-76fe-477f-a866-8d6480f014f6" providerId="AD" clId="Web-{E1718EBE-D625-4FFB-2F95-19A847C685DE}"/>
    <pc:docChg chg="addSld delSld modSld">
      <pc:chgData name="Zheng Fang" userId="S::fang.zheng3@northeastern.edu::6b998a90-76fe-477f-a866-8d6480f014f6" providerId="AD" clId="Web-{E1718EBE-D625-4FFB-2F95-19A847C685DE}" dt="2022-10-31T21:31:26.494" v="51" actId="1076"/>
      <pc:docMkLst>
        <pc:docMk/>
      </pc:docMkLst>
      <pc:sldChg chg="modSp">
        <pc:chgData name="Zheng Fang" userId="S::fang.zheng3@northeastern.edu::6b998a90-76fe-477f-a866-8d6480f014f6" providerId="AD" clId="Web-{E1718EBE-D625-4FFB-2F95-19A847C685DE}" dt="2022-10-31T20:04:31.446" v="35" actId="20577"/>
        <pc:sldMkLst>
          <pc:docMk/>
          <pc:sldMk cId="4266614886" sldId="256"/>
        </pc:sldMkLst>
        <pc:spChg chg="mod">
          <ac:chgData name="Zheng Fang" userId="S::fang.zheng3@northeastern.edu::6b998a90-76fe-477f-a866-8d6480f014f6" providerId="AD" clId="Web-{E1718EBE-D625-4FFB-2F95-19A847C685DE}" dt="2022-10-31T20:04:31.446" v="35" actId="20577"/>
          <ac:spMkLst>
            <pc:docMk/>
            <pc:sldMk cId="4266614886" sldId="256"/>
            <ac:spMk id="3" creationId="{2A8D434E-C0F2-F699-2A67-D0E623DAA2A8}"/>
          </ac:spMkLst>
        </pc:spChg>
      </pc:sldChg>
      <pc:sldChg chg="addSp delSp modSp">
        <pc:chgData name="Zheng Fang" userId="S::fang.zheng3@northeastern.edu::6b998a90-76fe-477f-a866-8d6480f014f6" providerId="AD" clId="Web-{E1718EBE-D625-4FFB-2F95-19A847C685DE}" dt="2022-10-31T21:31:26.494" v="51" actId="1076"/>
        <pc:sldMkLst>
          <pc:docMk/>
          <pc:sldMk cId="1574270664" sldId="266"/>
        </pc:sldMkLst>
        <pc:picChg chg="add del">
          <ac:chgData name="Zheng Fang" userId="S::fang.zheng3@northeastern.edu::6b998a90-76fe-477f-a866-8d6480f014f6" providerId="AD" clId="Web-{E1718EBE-D625-4FFB-2F95-19A847C685DE}" dt="2022-10-31T20:06:56.310" v="44"/>
          <ac:picMkLst>
            <pc:docMk/>
            <pc:sldMk cId="1574270664" sldId="266"/>
            <ac:picMk id="3" creationId="{8C2A392C-8A74-7CAD-88AB-2BDF599C6381}"/>
          </ac:picMkLst>
        </pc:picChg>
        <pc:picChg chg="mod">
          <ac:chgData name="Zheng Fang" userId="S::fang.zheng3@northeastern.edu::6b998a90-76fe-477f-a866-8d6480f014f6" providerId="AD" clId="Web-{E1718EBE-D625-4FFB-2F95-19A847C685DE}" dt="2022-10-31T21:31:26.494" v="51" actId="1076"/>
          <ac:picMkLst>
            <pc:docMk/>
            <pc:sldMk cId="1574270664" sldId="266"/>
            <ac:picMk id="4" creationId="{E80450AB-8034-FBBB-3FEC-51C9650FD016}"/>
          </ac:picMkLst>
        </pc:picChg>
        <pc:picChg chg="add mod ord">
          <ac:chgData name="Zheng Fang" userId="S::fang.zheng3@northeastern.edu::6b998a90-76fe-477f-a866-8d6480f014f6" providerId="AD" clId="Web-{E1718EBE-D625-4FFB-2F95-19A847C685DE}" dt="2022-10-31T20:07:31.639" v="49" actId="14100"/>
          <ac:picMkLst>
            <pc:docMk/>
            <pc:sldMk cId="1574270664" sldId="266"/>
            <ac:picMk id="5" creationId="{5FCA7E4D-164C-35DC-C000-6E876E504944}"/>
          </ac:picMkLst>
        </pc:picChg>
      </pc:sldChg>
      <pc:sldChg chg="addSp delSp modSp new del mod setBg">
        <pc:chgData name="Zheng Fang" userId="S::fang.zheng3@northeastern.edu::6b998a90-76fe-477f-a866-8d6480f014f6" providerId="AD" clId="Web-{E1718EBE-D625-4FFB-2F95-19A847C685DE}" dt="2022-10-31T20:06:51.825" v="43"/>
        <pc:sldMkLst>
          <pc:docMk/>
          <pc:sldMk cId="1256966464" sldId="285"/>
        </pc:sldMkLst>
        <pc:spChg chg="add del">
          <ac:chgData name="Zheng Fang" userId="S::fang.zheng3@northeastern.edu::6b998a90-76fe-477f-a866-8d6480f014f6" providerId="AD" clId="Web-{E1718EBE-D625-4FFB-2F95-19A847C685DE}" dt="2022-10-31T20:06:16.840" v="41"/>
          <ac:spMkLst>
            <pc:docMk/>
            <pc:sldMk cId="1256966464" sldId="285"/>
            <ac:spMk id="2" creationId="{AFDF7B30-7902-10DC-7BF0-9639212C7D73}"/>
          </ac:spMkLst>
        </pc:spChg>
        <pc:spChg chg="add del mod">
          <ac:chgData name="Zheng Fang" userId="S::fang.zheng3@northeastern.edu::6b998a90-76fe-477f-a866-8d6480f014f6" providerId="AD" clId="Web-{E1718EBE-D625-4FFB-2F95-19A847C685DE}" dt="2022-10-31T20:06:16.840" v="41"/>
          <ac:spMkLst>
            <pc:docMk/>
            <pc:sldMk cId="1256966464" sldId="285"/>
            <ac:spMk id="3" creationId="{1F1B66E3-1F8E-AEA8-1692-B7ACB79659F2}"/>
          </ac:spMkLst>
        </pc:spChg>
        <pc:spChg chg="add del">
          <ac:chgData name="Zheng Fang" userId="S::fang.zheng3@northeastern.edu::6b998a90-76fe-477f-a866-8d6480f014f6" providerId="AD" clId="Web-{E1718EBE-D625-4FFB-2F95-19A847C685DE}" dt="2022-10-31T20:06:16.840" v="40"/>
          <ac:spMkLst>
            <pc:docMk/>
            <pc:sldMk cId="1256966464" sldId="285"/>
            <ac:spMk id="10" creationId="{22F15A2D-2324-487D-A02A-BF46C5C580EB}"/>
          </ac:spMkLst>
        </pc:spChg>
        <pc:spChg chg="add del">
          <ac:chgData name="Zheng Fang" userId="S::fang.zheng3@northeastern.edu::6b998a90-76fe-477f-a866-8d6480f014f6" providerId="AD" clId="Web-{E1718EBE-D625-4FFB-2F95-19A847C685DE}" dt="2022-10-31T20:06:16.840" v="40"/>
          <ac:spMkLst>
            <pc:docMk/>
            <pc:sldMk cId="1256966464" sldId="285"/>
            <ac:spMk id="12" creationId="{17A7F34E-D418-47E2-9F86-2C45BBC31210}"/>
          </ac:spMkLst>
        </pc:spChg>
        <pc:spChg chg="add del">
          <ac:chgData name="Zheng Fang" userId="S::fang.zheng3@northeastern.edu::6b998a90-76fe-477f-a866-8d6480f014f6" providerId="AD" clId="Web-{E1718EBE-D625-4FFB-2F95-19A847C685DE}" dt="2022-10-31T20:06:16.840" v="40"/>
          <ac:spMkLst>
            <pc:docMk/>
            <pc:sldMk cId="1256966464" sldId="285"/>
            <ac:spMk id="14" creationId="{2AEAFA59-923A-4F54-8B49-44C970BCC323}"/>
          </ac:spMkLst>
        </pc:spChg>
        <pc:picChg chg="add mod">
          <ac:chgData name="Zheng Fang" userId="S::fang.zheng3@northeastern.edu::6b998a90-76fe-477f-a866-8d6480f014f6" providerId="AD" clId="Web-{E1718EBE-D625-4FFB-2F95-19A847C685DE}" dt="2022-10-31T20:06:22.090" v="42" actId="14100"/>
          <ac:picMkLst>
            <pc:docMk/>
            <pc:sldMk cId="1256966464" sldId="285"/>
            <ac:picMk id="5" creationId="{F6E7EE2B-8558-FC5E-1468-D0319BB614F1}"/>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F4D4C-272F-44D3-A5CF-8C8FA529EC8B}"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US"/>
        </a:p>
      </dgm:t>
    </dgm:pt>
    <dgm:pt modelId="{04A04B69-387C-407F-8D90-C77639DDF3F2}">
      <dgm:prSet/>
      <dgm:spPr/>
      <dgm:t>
        <a:bodyPr/>
        <a:lstStyle/>
        <a:p>
          <a:r>
            <a:rPr lang="en-US"/>
            <a:t>We are creating the design for Fresh Mart App's mobile application.</a:t>
          </a:r>
        </a:p>
      </dgm:t>
    </dgm:pt>
    <dgm:pt modelId="{FFBC975D-6E7A-4F33-A868-6CE5F21CBEFD}" type="parTrans" cxnId="{450E1619-EFA6-4B3E-8C2F-30A9EB16A4CD}">
      <dgm:prSet/>
      <dgm:spPr/>
      <dgm:t>
        <a:bodyPr/>
        <a:lstStyle/>
        <a:p>
          <a:endParaRPr lang="en-US"/>
        </a:p>
      </dgm:t>
    </dgm:pt>
    <dgm:pt modelId="{7C16C27D-5125-4D8C-B07A-D67E1DA274DA}" type="sibTrans" cxnId="{450E1619-EFA6-4B3E-8C2F-30A9EB16A4CD}">
      <dgm:prSet phldrT="1" phldr="0"/>
      <dgm:spPr/>
    </dgm:pt>
    <dgm:pt modelId="{B76347D1-AB3A-4489-91B1-79DC312C0E69}">
      <dgm:prSet/>
      <dgm:spPr/>
      <dgm:t>
        <a:bodyPr/>
        <a:lstStyle/>
        <a:p>
          <a:r>
            <a:rPr lang="en-US" dirty="0"/>
            <a:t>The purpose of the application is to assist nearby farmers in reaching a broader market opportunity with their food sales.</a:t>
          </a:r>
        </a:p>
      </dgm:t>
    </dgm:pt>
    <dgm:pt modelId="{62531546-F1C1-4FCE-960E-F2FAE7C8ECBB}" type="parTrans" cxnId="{29CC8876-78BB-4A52-A73A-F8D749F31AFB}">
      <dgm:prSet/>
      <dgm:spPr/>
      <dgm:t>
        <a:bodyPr/>
        <a:lstStyle/>
        <a:p>
          <a:endParaRPr lang="en-US"/>
        </a:p>
      </dgm:t>
    </dgm:pt>
    <dgm:pt modelId="{35294FCA-50D3-4C86-B349-09204E0521E0}" type="sibTrans" cxnId="{29CC8876-78BB-4A52-A73A-F8D749F31AFB}">
      <dgm:prSet phldrT="2" phldr="0"/>
      <dgm:spPr/>
    </dgm:pt>
    <dgm:pt modelId="{11FEBA7F-8178-4D8E-B4C3-F6F970CAE365}">
      <dgm:prSet/>
      <dgm:spPr/>
      <dgm:t>
        <a:bodyPr/>
        <a:lstStyle/>
        <a:p>
          <a:r>
            <a:rPr lang="en-US"/>
            <a:t>Anyone can use the mobile app to order for pickup or delivery.</a:t>
          </a:r>
        </a:p>
      </dgm:t>
    </dgm:pt>
    <dgm:pt modelId="{92AD4595-4ABF-4E16-8D84-2BB5BEE937AB}" type="parTrans" cxnId="{CEAE3251-B3AE-4A7D-B259-8FF6587ACBEC}">
      <dgm:prSet/>
      <dgm:spPr/>
      <dgm:t>
        <a:bodyPr/>
        <a:lstStyle/>
        <a:p>
          <a:endParaRPr lang="en-US"/>
        </a:p>
      </dgm:t>
    </dgm:pt>
    <dgm:pt modelId="{F6F16E99-F2DE-4D0B-B8E8-71E2FD7BFD40}" type="sibTrans" cxnId="{CEAE3251-B3AE-4A7D-B259-8FF6587ACBEC}">
      <dgm:prSet phldrT="3" phldr="0"/>
      <dgm:spPr/>
    </dgm:pt>
    <dgm:pt modelId="{BC18D6B6-E56D-4FA6-9E3B-8EC442310431}">
      <dgm:prSet/>
      <dgm:spPr/>
      <dgm:t>
        <a:bodyPr/>
        <a:lstStyle/>
        <a:p>
          <a:r>
            <a:rPr lang="en-US"/>
            <a:t>Our app will only include organic, farm-fresh goods that come from regional farmers.</a:t>
          </a:r>
        </a:p>
      </dgm:t>
    </dgm:pt>
    <dgm:pt modelId="{7177E3A2-E22A-44A5-BB55-6483099EADFC}" type="parTrans" cxnId="{EA5D59F3-B205-43DA-B033-D0068B558E5E}">
      <dgm:prSet/>
      <dgm:spPr/>
      <dgm:t>
        <a:bodyPr/>
        <a:lstStyle/>
        <a:p>
          <a:endParaRPr lang="en-US"/>
        </a:p>
      </dgm:t>
    </dgm:pt>
    <dgm:pt modelId="{F1E30954-821D-47DC-9615-00C09B93F091}" type="sibTrans" cxnId="{EA5D59F3-B205-43DA-B033-D0068B558E5E}">
      <dgm:prSet phldrT="4" phldr="0"/>
      <dgm:spPr/>
    </dgm:pt>
    <dgm:pt modelId="{9708232B-9281-4A59-95FB-96E1F4E0D8C9}">
      <dgm:prSet/>
      <dgm:spPr/>
      <dgm:t>
        <a:bodyPr/>
        <a:lstStyle/>
        <a:p>
          <a:r>
            <a:rPr lang="en-US"/>
            <a:t>This App will allow the farmers to reach wider audience and the individuals who are not able to get out and purchase the vegetables from their local fields owing to time restriction.</a:t>
          </a:r>
        </a:p>
      </dgm:t>
    </dgm:pt>
    <dgm:pt modelId="{C878FC24-81C9-40F2-BDC6-72DC92CA31C1}" type="parTrans" cxnId="{28C1F38D-1AD6-4820-B268-0FAEDA2183CB}">
      <dgm:prSet/>
      <dgm:spPr/>
      <dgm:t>
        <a:bodyPr/>
        <a:lstStyle/>
        <a:p>
          <a:endParaRPr lang="en-US"/>
        </a:p>
      </dgm:t>
    </dgm:pt>
    <dgm:pt modelId="{D46FAF0D-F21A-4A34-AF09-63B93A1CA9BC}" type="sibTrans" cxnId="{28C1F38D-1AD6-4820-B268-0FAEDA2183CB}">
      <dgm:prSet phldrT="5" phldr="0"/>
      <dgm:spPr/>
    </dgm:pt>
    <dgm:pt modelId="{AB63EE07-66A4-4444-886B-A57B7C15CEF4}" type="pres">
      <dgm:prSet presAssocID="{B8BF4D4C-272F-44D3-A5CF-8C8FA529EC8B}" presName="CompostProcess" presStyleCnt="0">
        <dgm:presLayoutVars>
          <dgm:dir/>
          <dgm:resizeHandles val="exact"/>
        </dgm:presLayoutVars>
      </dgm:prSet>
      <dgm:spPr/>
    </dgm:pt>
    <dgm:pt modelId="{5BD69215-8FE5-4C66-BE62-B32556F1A6AD}" type="pres">
      <dgm:prSet presAssocID="{B8BF4D4C-272F-44D3-A5CF-8C8FA529EC8B}" presName="arrow" presStyleLbl="bgShp" presStyleIdx="0" presStyleCnt="1"/>
      <dgm:spPr/>
    </dgm:pt>
    <dgm:pt modelId="{6994060A-0C60-4EF1-8D3D-A9306B82BADE}" type="pres">
      <dgm:prSet presAssocID="{B8BF4D4C-272F-44D3-A5CF-8C8FA529EC8B}" presName="linearProcess" presStyleCnt="0"/>
      <dgm:spPr/>
    </dgm:pt>
    <dgm:pt modelId="{4DFA6BD5-C5A8-4FF0-B522-2F2CD88AF7AD}" type="pres">
      <dgm:prSet presAssocID="{04A04B69-387C-407F-8D90-C77639DDF3F2}" presName="textNode" presStyleLbl="node1" presStyleIdx="0" presStyleCnt="5">
        <dgm:presLayoutVars>
          <dgm:bulletEnabled val="1"/>
        </dgm:presLayoutVars>
      </dgm:prSet>
      <dgm:spPr/>
    </dgm:pt>
    <dgm:pt modelId="{CEEFA1CE-374A-43CA-A26E-DE741FFCB27D}" type="pres">
      <dgm:prSet presAssocID="{7C16C27D-5125-4D8C-B07A-D67E1DA274DA}" presName="sibTrans" presStyleCnt="0"/>
      <dgm:spPr/>
    </dgm:pt>
    <dgm:pt modelId="{A4155E4C-DA4C-414F-95AA-743C9085BCBA}" type="pres">
      <dgm:prSet presAssocID="{B76347D1-AB3A-4489-91B1-79DC312C0E69}" presName="textNode" presStyleLbl="node1" presStyleIdx="1" presStyleCnt="5">
        <dgm:presLayoutVars>
          <dgm:bulletEnabled val="1"/>
        </dgm:presLayoutVars>
      </dgm:prSet>
      <dgm:spPr/>
    </dgm:pt>
    <dgm:pt modelId="{F20CF2FE-4D46-4AF3-9F86-69738307E133}" type="pres">
      <dgm:prSet presAssocID="{35294FCA-50D3-4C86-B349-09204E0521E0}" presName="sibTrans" presStyleCnt="0"/>
      <dgm:spPr/>
    </dgm:pt>
    <dgm:pt modelId="{9F791420-F536-4C06-870F-2A590107F440}" type="pres">
      <dgm:prSet presAssocID="{11FEBA7F-8178-4D8E-B4C3-F6F970CAE365}" presName="textNode" presStyleLbl="node1" presStyleIdx="2" presStyleCnt="5">
        <dgm:presLayoutVars>
          <dgm:bulletEnabled val="1"/>
        </dgm:presLayoutVars>
      </dgm:prSet>
      <dgm:spPr/>
    </dgm:pt>
    <dgm:pt modelId="{164E6583-2780-4E61-BDE1-00A7AFD44070}" type="pres">
      <dgm:prSet presAssocID="{F6F16E99-F2DE-4D0B-B8E8-71E2FD7BFD40}" presName="sibTrans" presStyleCnt="0"/>
      <dgm:spPr/>
    </dgm:pt>
    <dgm:pt modelId="{6E8FDAE4-6AC6-4A4F-9D40-FC7F20448355}" type="pres">
      <dgm:prSet presAssocID="{BC18D6B6-E56D-4FA6-9E3B-8EC442310431}" presName="textNode" presStyleLbl="node1" presStyleIdx="3" presStyleCnt="5">
        <dgm:presLayoutVars>
          <dgm:bulletEnabled val="1"/>
        </dgm:presLayoutVars>
      </dgm:prSet>
      <dgm:spPr/>
    </dgm:pt>
    <dgm:pt modelId="{95824A63-B360-45B3-AC4D-35746D72FAA3}" type="pres">
      <dgm:prSet presAssocID="{F1E30954-821D-47DC-9615-00C09B93F091}" presName="sibTrans" presStyleCnt="0"/>
      <dgm:spPr/>
    </dgm:pt>
    <dgm:pt modelId="{4BAD619C-7EB8-41AC-AECB-DA18717324A3}" type="pres">
      <dgm:prSet presAssocID="{9708232B-9281-4A59-95FB-96E1F4E0D8C9}" presName="textNode" presStyleLbl="node1" presStyleIdx="4" presStyleCnt="5">
        <dgm:presLayoutVars>
          <dgm:bulletEnabled val="1"/>
        </dgm:presLayoutVars>
      </dgm:prSet>
      <dgm:spPr/>
    </dgm:pt>
  </dgm:ptLst>
  <dgm:cxnLst>
    <dgm:cxn modelId="{D7FB4300-FDCA-4214-80AD-4F302C8076CD}" type="presOf" srcId="{BC18D6B6-E56D-4FA6-9E3B-8EC442310431}" destId="{6E8FDAE4-6AC6-4A4F-9D40-FC7F20448355}" srcOrd="0" destOrd="0" presId="urn:microsoft.com/office/officeart/2005/8/layout/hProcess9"/>
    <dgm:cxn modelId="{450E1619-EFA6-4B3E-8C2F-30A9EB16A4CD}" srcId="{B8BF4D4C-272F-44D3-A5CF-8C8FA529EC8B}" destId="{04A04B69-387C-407F-8D90-C77639DDF3F2}" srcOrd="0" destOrd="0" parTransId="{FFBC975D-6E7A-4F33-A868-6CE5F21CBEFD}" sibTransId="{7C16C27D-5125-4D8C-B07A-D67E1DA274DA}"/>
    <dgm:cxn modelId="{CEAE3251-B3AE-4A7D-B259-8FF6587ACBEC}" srcId="{B8BF4D4C-272F-44D3-A5CF-8C8FA529EC8B}" destId="{11FEBA7F-8178-4D8E-B4C3-F6F970CAE365}" srcOrd="2" destOrd="0" parTransId="{92AD4595-4ABF-4E16-8D84-2BB5BEE937AB}" sibTransId="{F6F16E99-F2DE-4D0B-B8E8-71E2FD7BFD40}"/>
    <dgm:cxn modelId="{03A99F51-EFFA-470E-9150-741331F3D2FD}" type="presOf" srcId="{9708232B-9281-4A59-95FB-96E1F4E0D8C9}" destId="{4BAD619C-7EB8-41AC-AECB-DA18717324A3}" srcOrd="0" destOrd="0" presId="urn:microsoft.com/office/officeart/2005/8/layout/hProcess9"/>
    <dgm:cxn modelId="{29CC8876-78BB-4A52-A73A-F8D749F31AFB}" srcId="{B8BF4D4C-272F-44D3-A5CF-8C8FA529EC8B}" destId="{B76347D1-AB3A-4489-91B1-79DC312C0E69}" srcOrd="1" destOrd="0" parTransId="{62531546-F1C1-4FCE-960E-F2FAE7C8ECBB}" sibTransId="{35294FCA-50D3-4C86-B349-09204E0521E0}"/>
    <dgm:cxn modelId="{28C1F38D-1AD6-4820-B268-0FAEDA2183CB}" srcId="{B8BF4D4C-272F-44D3-A5CF-8C8FA529EC8B}" destId="{9708232B-9281-4A59-95FB-96E1F4E0D8C9}" srcOrd="4" destOrd="0" parTransId="{C878FC24-81C9-40F2-BDC6-72DC92CA31C1}" sibTransId="{D46FAF0D-F21A-4A34-AF09-63B93A1CA9BC}"/>
    <dgm:cxn modelId="{C7859DBA-8793-4F45-9B35-B4341F245F26}" type="presOf" srcId="{11FEBA7F-8178-4D8E-B4C3-F6F970CAE365}" destId="{9F791420-F536-4C06-870F-2A590107F440}" srcOrd="0" destOrd="0" presId="urn:microsoft.com/office/officeart/2005/8/layout/hProcess9"/>
    <dgm:cxn modelId="{1DB2ACCB-A644-4767-9CF7-66C1678498CA}" type="presOf" srcId="{B8BF4D4C-272F-44D3-A5CF-8C8FA529EC8B}" destId="{AB63EE07-66A4-4444-886B-A57B7C15CEF4}" srcOrd="0" destOrd="0" presId="urn:microsoft.com/office/officeart/2005/8/layout/hProcess9"/>
    <dgm:cxn modelId="{4875ABD6-AE27-4A6D-83E8-5D05D33A575D}" type="presOf" srcId="{04A04B69-387C-407F-8D90-C77639DDF3F2}" destId="{4DFA6BD5-C5A8-4FF0-B522-2F2CD88AF7AD}" srcOrd="0" destOrd="0" presId="urn:microsoft.com/office/officeart/2005/8/layout/hProcess9"/>
    <dgm:cxn modelId="{5DEBE8E6-94C3-4F4E-A487-056E6693CCA9}" type="presOf" srcId="{B76347D1-AB3A-4489-91B1-79DC312C0E69}" destId="{A4155E4C-DA4C-414F-95AA-743C9085BCBA}" srcOrd="0" destOrd="0" presId="urn:microsoft.com/office/officeart/2005/8/layout/hProcess9"/>
    <dgm:cxn modelId="{EA5D59F3-B205-43DA-B033-D0068B558E5E}" srcId="{B8BF4D4C-272F-44D3-A5CF-8C8FA529EC8B}" destId="{BC18D6B6-E56D-4FA6-9E3B-8EC442310431}" srcOrd="3" destOrd="0" parTransId="{7177E3A2-E22A-44A5-BB55-6483099EADFC}" sibTransId="{F1E30954-821D-47DC-9615-00C09B93F091}"/>
    <dgm:cxn modelId="{7C23DBEA-BA15-478F-B928-1961AAF2C2B1}" type="presParOf" srcId="{AB63EE07-66A4-4444-886B-A57B7C15CEF4}" destId="{5BD69215-8FE5-4C66-BE62-B32556F1A6AD}" srcOrd="0" destOrd="0" presId="urn:microsoft.com/office/officeart/2005/8/layout/hProcess9"/>
    <dgm:cxn modelId="{717AFE23-1D3B-40CC-8571-8F0F721A378A}" type="presParOf" srcId="{AB63EE07-66A4-4444-886B-A57B7C15CEF4}" destId="{6994060A-0C60-4EF1-8D3D-A9306B82BADE}" srcOrd="1" destOrd="0" presId="urn:microsoft.com/office/officeart/2005/8/layout/hProcess9"/>
    <dgm:cxn modelId="{907691EB-4A74-4A6B-9D87-2ABB8D96FC1C}" type="presParOf" srcId="{6994060A-0C60-4EF1-8D3D-A9306B82BADE}" destId="{4DFA6BD5-C5A8-4FF0-B522-2F2CD88AF7AD}" srcOrd="0" destOrd="0" presId="urn:microsoft.com/office/officeart/2005/8/layout/hProcess9"/>
    <dgm:cxn modelId="{3F3E7502-B6B0-43AD-8C36-CE8A5AFDA321}" type="presParOf" srcId="{6994060A-0C60-4EF1-8D3D-A9306B82BADE}" destId="{CEEFA1CE-374A-43CA-A26E-DE741FFCB27D}" srcOrd="1" destOrd="0" presId="urn:microsoft.com/office/officeart/2005/8/layout/hProcess9"/>
    <dgm:cxn modelId="{6C92719B-4B41-4CD1-A330-CA1A0192AEC9}" type="presParOf" srcId="{6994060A-0C60-4EF1-8D3D-A9306B82BADE}" destId="{A4155E4C-DA4C-414F-95AA-743C9085BCBA}" srcOrd="2" destOrd="0" presId="urn:microsoft.com/office/officeart/2005/8/layout/hProcess9"/>
    <dgm:cxn modelId="{9D469534-B210-4F9A-B86A-3A22CC513360}" type="presParOf" srcId="{6994060A-0C60-4EF1-8D3D-A9306B82BADE}" destId="{F20CF2FE-4D46-4AF3-9F86-69738307E133}" srcOrd="3" destOrd="0" presId="urn:microsoft.com/office/officeart/2005/8/layout/hProcess9"/>
    <dgm:cxn modelId="{11EA7353-91B5-486D-BF04-E3720D853CC4}" type="presParOf" srcId="{6994060A-0C60-4EF1-8D3D-A9306B82BADE}" destId="{9F791420-F536-4C06-870F-2A590107F440}" srcOrd="4" destOrd="0" presId="urn:microsoft.com/office/officeart/2005/8/layout/hProcess9"/>
    <dgm:cxn modelId="{2828E685-AC6C-4C47-856B-CC96EB6B10F9}" type="presParOf" srcId="{6994060A-0C60-4EF1-8D3D-A9306B82BADE}" destId="{164E6583-2780-4E61-BDE1-00A7AFD44070}" srcOrd="5" destOrd="0" presId="urn:microsoft.com/office/officeart/2005/8/layout/hProcess9"/>
    <dgm:cxn modelId="{21B6BC78-DEFF-4A13-842A-A34695BB9E31}" type="presParOf" srcId="{6994060A-0C60-4EF1-8D3D-A9306B82BADE}" destId="{6E8FDAE4-6AC6-4A4F-9D40-FC7F20448355}" srcOrd="6" destOrd="0" presId="urn:microsoft.com/office/officeart/2005/8/layout/hProcess9"/>
    <dgm:cxn modelId="{E5D5EBD6-05F4-4FB8-824B-1F2404CA16BB}" type="presParOf" srcId="{6994060A-0C60-4EF1-8D3D-A9306B82BADE}" destId="{95824A63-B360-45B3-AC4D-35746D72FAA3}" srcOrd="7" destOrd="0" presId="urn:microsoft.com/office/officeart/2005/8/layout/hProcess9"/>
    <dgm:cxn modelId="{CA8FBD93-46A5-4B1F-BB46-126825987715}" type="presParOf" srcId="{6994060A-0C60-4EF1-8D3D-A9306B82BADE}" destId="{4BAD619C-7EB8-41AC-AECB-DA18717324A3}"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BF4D4C-272F-44D3-A5CF-8C8FA529EC8B}" type="doc">
      <dgm:prSet loTypeId="urn:microsoft.com/office/officeart/2005/8/layout/hProcess6" loCatId="process" qsTypeId="urn:microsoft.com/office/officeart/2005/8/quickstyle/3d1" qsCatId="3D" csTypeId="urn:microsoft.com/office/officeart/2005/8/colors/colorful1" csCatId="colorful" phldr="1"/>
      <dgm:spPr/>
      <dgm:t>
        <a:bodyPr/>
        <a:lstStyle/>
        <a:p>
          <a:endParaRPr lang="en-US"/>
        </a:p>
      </dgm:t>
    </dgm:pt>
    <dgm:pt modelId="{04A04B69-387C-407F-8D90-C77639DDF3F2}">
      <dgm:prSet custT="1"/>
      <dgm:spPr/>
      <dgm:t>
        <a:bodyPr/>
        <a:lstStyle/>
        <a:p>
          <a:r>
            <a:rPr lang="en-US" sz="2000" b="1"/>
            <a:t>User Base </a:t>
          </a:r>
          <a:endParaRPr lang="en-US" sz="2000"/>
        </a:p>
      </dgm:t>
    </dgm:pt>
    <dgm:pt modelId="{FFBC975D-6E7A-4F33-A868-6CE5F21CBEFD}" type="parTrans" cxnId="{450E1619-EFA6-4B3E-8C2F-30A9EB16A4CD}">
      <dgm:prSet/>
      <dgm:spPr/>
      <dgm:t>
        <a:bodyPr/>
        <a:lstStyle/>
        <a:p>
          <a:endParaRPr lang="en-US"/>
        </a:p>
      </dgm:t>
    </dgm:pt>
    <dgm:pt modelId="{7C16C27D-5125-4D8C-B07A-D67E1DA274DA}" type="sibTrans" cxnId="{450E1619-EFA6-4B3E-8C2F-30A9EB16A4CD}">
      <dgm:prSet phldrT="1" phldr="0"/>
      <dgm:spPr/>
    </dgm:pt>
    <dgm:pt modelId="{1DC671B8-4FB0-440D-9DED-C7CB8CA52D68}">
      <dgm:prSet custT="1"/>
      <dgm:spPr/>
      <dgm:t>
        <a:bodyPr/>
        <a:lstStyle/>
        <a:p>
          <a:r>
            <a:rPr lang="en-US" sz="1300" b="1"/>
            <a:t>Demographics – </a:t>
          </a:r>
          <a:r>
            <a:rPr lang="en-US" sz="1300"/>
            <a:t>Includes people from cities and developed towns who generally use online apps to order groceries and find it difficult to go in-person to shop. Includes mainly 9:00 – 6:00 work force with busy lives.</a:t>
          </a:r>
        </a:p>
      </dgm:t>
    </dgm:pt>
    <dgm:pt modelId="{5EF1C88F-5D50-4257-810C-F07BE9A3F6A1}" type="parTrans" cxnId="{7B67F27E-011B-474D-8A4C-C680D144EB94}">
      <dgm:prSet/>
      <dgm:spPr/>
      <dgm:t>
        <a:bodyPr/>
        <a:lstStyle/>
        <a:p>
          <a:endParaRPr lang="en-IN"/>
        </a:p>
      </dgm:t>
    </dgm:pt>
    <dgm:pt modelId="{0AF2F82B-C863-477C-AB8A-4764792B66D4}" type="sibTrans" cxnId="{7B67F27E-011B-474D-8A4C-C680D144EB94}">
      <dgm:prSet/>
      <dgm:spPr/>
      <dgm:t>
        <a:bodyPr/>
        <a:lstStyle/>
        <a:p>
          <a:endParaRPr lang="en-IN"/>
        </a:p>
      </dgm:t>
    </dgm:pt>
    <dgm:pt modelId="{060553AD-814A-4EBD-B812-1C64EABC5052}">
      <dgm:prSet custT="1"/>
      <dgm:spPr/>
      <dgm:t>
        <a:bodyPr/>
        <a:lstStyle/>
        <a:p>
          <a:r>
            <a:rPr lang="en-US" sz="1300" b="1"/>
            <a:t>Age Group – </a:t>
          </a:r>
          <a:r>
            <a:rPr lang="en-US" sz="1300"/>
            <a:t>16 to 60 years</a:t>
          </a:r>
        </a:p>
      </dgm:t>
    </dgm:pt>
    <dgm:pt modelId="{3BE0E8A4-ECC8-4BBA-BFE9-4516B74B3890}" type="parTrans" cxnId="{C3754697-94CF-45F6-BD29-9C1D7023FD5B}">
      <dgm:prSet/>
      <dgm:spPr/>
      <dgm:t>
        <a:bodyPr/>
        <a:lstStyle/>
        <a:p>
          <a:endParaRPr lang="en-IN"/>
        </a:p>
      </dgm:t>
    </dgm:pt>
    <dgm:pt modelId="{6A107850-7B45-41A4-98AD-41C472362876}" type="sibTrans" cxnId="{C3754697-94CF-45F6-BD29-9C1D7023FD5B}">
      <dgm:prSet/>
      <dgm:spPr/>
      <dgm:t>
        <a:bodyPr/>
        <a:lstStyle/>
        <a:p>
          <a:endParaRPr lang="en-IN"/>
        </a:p>
      </dgm:t>
    </dgm:pt>
    <dgm:pt modelId="{64FC4A77-6EE2-4F74-993D-001096ADDFD8}">
      <dgm:prSet custT="1"/>
      <dgm:spPr/>
      <dgm:t>
        <a:bodyPr/>
        <a:lstStyle/>
        <a:p>
          <a:r>
            <a:rPr lang="en-US" sz="1300" b="1"/>
            <a:t>Psychographics – </a:t>
          </a:r>
          <a:r>
            <a:rPr lang="en-US" sz="1300"/>
            <a:t>Fear of finding the fridge empty. Also, the fear of not finding any fresh, organic veggies available.</a:t>
          </a:r>
        </a:p>
      </dgm:t>
    </dgm:pt>
    <dgm:pt modelId="{55965F40-1C87-4FFA-A83F-595FEBE80CD6}" type="parTrans" cxnId="{5D33F541-A191-413D-8635-8713CD2BA5A9}">
      <dgm:prSet/>
      <dgm:spPr/>
      <dgm:t>
        <a:bodyPr/>
        <a:lstStyle/>
        <a:p>
          <a:endParaRPr lang="en-IN"/>
        </a:p>
      </dgm:t>
    </dgm:pt>
    <dgm:pt modelId="{5828DB36-25D8-4C65-A11F-29C8CAA10500}" type="sibTrans" cxnId="{5D33F541-A191-413D-8635-8713CD2BA5A9}">
      <dgm:prSet/>
      <dgm:spPr/>
      <dgm:t>
        <a:bodyPr/>
        <a:lstStyle/>
        <a:p>
          <a:endParaRPr lang="en-IN"/>
        </a:p>
      </dgm:t>
    </dgm:pt>
    <dgm:pt modelId="{798E2CD2-89C8-4F70-9E31-8E28B972F97D}">
      <dgm:prSet custT="1"/>
      <dgm:spPr/>
      <dgm:t>
        <a:bodyPr/>
        <a:lstStyle/>
        <a:p>
          <a:r>
            <a:rPr lang="en-US" sz="1300" b="1"/>
            <a:t>Knowledge level – </a:t>
          </a:r>
          <a:r>
            <a:rPr lang="en-US" sz="1300"/>
            <a:t>Almost all are educated and have an understanding of the need of product.</a:t>
          </a:r>
        </a:p>
      </dgm:t>
    </dgm:pt>
    <dgm:pt modelId="{8AFA620C-DD5C-47CE-83EF-82D76D6C6852}" type="parTrans" cxnId="{F6DD40A3-1D6F-467C-9B00-B143AADB5E91}">
      <dgm:prSet/>
      <dgm:spPr/>
      <dgm:t>
        <a:bodyPr/>
        <a:lstStyle/>
        <a:p>
          <a:endParaRPr lang="en-IN"/>
        </a:p>
      </dgm:t>
    </dgm:pt>
    <dgm:pt modelId="{870DF8C5-BAFF-4635-9D4F-8B176E6178EF}" type="sibTrans" cxnId="{F6DD40A3-1D6F-467C-9B00-B143AADB5E91}">
      <dgm:prSet/>
      <dgm:spPr/>
      <dgm:t>
        <a:bodyPr/>
        <a:lstStyle/>
        <a:p>
          <a:endParaRPr lang="en-IN"/>
        </a:p>
      </dgm:t>
    </dgm:pt>
    <dgm:pt modelId="{F572144F-0C24-45F1-908E-368F7FB3C305}">
      <dgm:prSet custT="1"/>
      <dgm:spPr/>
      <dgm:t>
        <a:bodyPr/>
        <a:lstStyle/>
        <a:p>
          <a:r>
            <a:rPr lang="en-US" sz="1300" b="1"/>
            <a:t>Technology Orientation – </a:t>
          </a:r>
          <a:r>
            <a:rPr lang="en-US" sz="1300"/>
            <a:t>Mostly all are aware of technology and know how to operate apps on mobile phone.</a:t>
          </a:r>
        </a:p>
      </dgm:t>
    </dgm:pt>
    <dgm:pt modelId="{10FA7EAB-94B1-468B-BAC8-C29DFE834B3C}" type="parTrans" cxnId="{985B91CF-4104-425D-B00C-416F7AB60A18}">
      <dgm:prSet/>
      <dgm:spPr/>
      <dgm:t>
        <a:bodyPr/>
        <a:lstStyle/>
        <a:p>
          <a:endParaRPr lang="en-IN"/>
        </a:p>
      </dgm:t>
    </dgm:pt>
    <dgm:pt modelId="{524291FD-9B1D-491E-81FE-4EE79DA2C09A}" type="sibTrans" cxnId="{985B91CF-4104-425D-B00C-416F7AB60A18}">
      <dgm:prSet/>
      <dgm:spPr/>
      <dgm:t>
        <a:bodyPr/>
        <a:lstStyle/>
        <a:p>
          <a:endParaRPr lang="en-IN"/>
        </a:p>
      </dgm:t>
    </dgm:pt>
    <dgm:pt modelId="{169FA5A3-9274-48B3-8AFD-4AAE6EF805C6}" type="pres">
      <dgm:prSet presAssocID="{B8BF4D4C-272F-44D3-A5CF-8C8FA529EC8B}" presName="theList" presStyleCnt="0">
        <dgm:presLayoutVars>
          <dgm:dir/>
          <dgm:animLvl val="lvl"/>
          <dgm:resizeHandles val="exact"/>
        </dgm:presLayoutVars>
      </dgm:prSet>
      <dgm:spPr/>
    </dgm:pt>
    <dgm:pt modelId="{FDC14216-D505-4B34-B6DA-0BFA476E7A41}" type="pres">
      <dgm:prSet presAssocID="{04A04B69-387C-407F-8D90-C77639DDF3F2}" presName="compNode" presStyleCnt="0"/>
      <dgm:spPr/>
    </dgm:pt>
    <dgm:pt modelId="{675B2417-614F-4C56-AD79-2FB404166AB0}" type="pres">
      <dgm:prSet presAssocID="{04A04B69-387C-407F-8D90-C77639DDF3F2}" presName="noGeometry" presStyleCnt="0"/>
      <dgm:spPr/>
    </dgm:pt>
    <dgm:pt modelId="{37918568-02B3-4699-A41B-14ED66818E69}" type="pres">
      <dgm:prSet presAssocID="{04A04B69-387C-407F-8D90-C77639DDF3F2}" presName="childTextVisible" presStyleLbl="bgAccFollowNode1" presStyleIdx="0" presStyleCnt="1" custLinFactNeighborX="170" custLinFactNeighborY="0">
        <dgm:presLayoutVars>
          <dgm:bulletEnabled val="1"/>
        </dgm:presLayoutVars>
      </dgm:prSet>
      <dgm:spPr/>
    </dgm:pt>
    <dgm:pt modelId="{0B6C3373-669A-4E55-B0F2-5B006EDAB4EC}" type="pres">
      <dgm:prSet presAssocID="{04A04B69-387C-407F-8D90-C77639DDF3F2}" presName="childTextHidden" presStyleLbl="bgAccFollowNode1" presStyleIdx="0" presStyleCnt="1"/>
      <dgm:spPr/>
    </dgm:pt>
    <dgm:pt modelId="{2DC81E1A-227E-42EB-944A-4F204847D4F8}" type="pres">
      <dgm:prSet presAssocID="{04A04B69-387C-407F-8D90-C77639DDF3F2}" presName="parentText" presStyleLbl="node1" presStyleIdx="0" presStyleCnt="1" custLinFactNeighborY="321">
        <dgm:presLayoutVars>
          <dgm:chMax val="1"/>
          <dgm:bulletEnabled val="1"/>
        </dgm:presLayoutVars>
      </dgm:prSet>
      <dgm:spPr/>
    </dgm:pt>
  </dgm:ptLst>
  <dgm:cxnLst>
    <dgm:cxn modelId="{450E1619-EFA6-4B3E-8C2F-30A9EB16A4CD}" srcId="{B8BF4D4C-272F-44D3-A5CF-8C8FA529EC8B}" destId="{04A04B69-387C-407F-8D90-C77639DDF3F2}" srcOrd="0" destOrd="0" parTransId="{FFBC975D-6E7A-4F33-A868-6CE5F21CBEFD}" sibTransId="{7C16C27D-5125-4D8C-B07A-D67E1DA274DA}"/>
    <dgm:cxn modelId="{62295522-0B41-4AC4-9C6B-381C1608C69E}" type="presOf" srcId="{F572144F-0C24-45F1-908E-368F7FB3C305}" destId="{37918568-02B3-4699-A41B-14ED66818E69}" srcOrd="0" destOrd="4" presId="urn:microsoft.com/office/officeart/2005/8/layout/hProcess6"/>
    <dgm:cxn modelId="{6598AC2A-F9CB-4F26-A21E-5B80839BD55C}" type="presOf" srcId="{64FC4A77-6EE2-4F74-993D-001096ADDFD8}" destId="{0B6C3373-669A-4E55-B0F2-5B006EDAB4EC}" srcOrd="1" destOrd="2" presId="urn:microsoft.com/office/officeart/2005/8/layout/hProcess6"/>
    <dgm:cxn modelId="{FBED4A34-C96A-4822-BC0C-4F57C5DF7AD6}" type="presOf" srcId="{1DC671B8-4FB0-440D-9DED-C7CB8CA52D68}" destId="{0B6C3373-669A-4E55-B0F2-5B006EDAB4EC}" srcOrd="1" destOrd="0" presId="urn:microsoft.com/office/officeart/2005/8/layout/hProcess6"/>
    <dgm:cxn modelId="{5D33F541-A191-413D-8635-8713CD2BA5A9}" srcId="{04A04B69-387C-407F-8D90-C77639DDF3F2}" destId="{64FC4A77-6EE2-4F74-993D-001096ADDFD8}" srcOrd="2" destOrd="0" parTransId="{55965F40-1C87-4FFA-A83F-595FEBE80CD6}" sibTransId="{5828DB36-25D8-4C65-A11F-29C8CAA10500}"/>
    <dgm:cxn modelId="{E6465D63-E085-4B30-9866-F83B458409C2}" type="presOf" srcId="{B8BF4D4C-272F-44D3-A5CF-8C8FA529EC8B}" destId="{169FA5A3-9274-48B3-8AFD-4AAE6EF805C6}" srcOrd="0" destOrd="0" presId="urn:microsoft.com/office/officeart/2005/8/layout/hProcess6"/>
    <dgm:cxn modelId="{D1FD3A44-30E8-4658-AF73-61E02B530A9D}" type="presOf" srcId="{798E2CD2-89C8-4F70-9E31-8E28B972F97D}" destId="{0B6C3373-669A-4E55-B0F2-5B006EDAB4EC}" srcOrd="1" destOrd="3" presId="urn:microsoft.com/office/officeart/2005/8/layout/hProcess6"/>
    <dgm:cxn modelId="{6C168466-C78E-4262-BFCA-9EBEFE3ECE55}" type="presOf" srcId="{060553AD-814A-4EBD-B812-1C64EABC5052}" destId="{0B6C3373-669A-4E55-B0F2-5B006EDAB4EC}" srcOrd="1" destOrd="1" presId="urn:microsoft.com/office/officeart/2005/8/layout/hProcess6"/>
    <dgm:cxn modelId="{E8055C6A-04D8-432E-BD97-54CE0718EDBD}" type="presOf" srcId="{798E2CD2-89C8-4F70-9E31-8E28B972F97D}" destId="{37918568-02B3-4699-A41B-14ED66818E69}" srcOrd="0" destOrd="3" presId="urn:microsoft.com/office/officeart/2005/8/layout/hProcess6"/>
    <dgm:cxn modelId="{7B67F27E-011B-474D-8A4C-C680D144EB94}" srcId="{04A04B69-387C-407F-8D90-C77639DDF3F2}" destId="{1DC671B8-4FB0-440D-9DED-C7CB8CA52D68}" srcOrd="0" destOrd="0" parTransId="{5EF1C88F-5D50-4257-810C-F07BE9A3F6A1}" sibTransId="{0AF2F82B-C863-477C-AB8A-4764792B66D4}"/>
    <dgm:cxn modelId="{C3754697-94CF-45F6-BD29-9C1D7023FD5B}" srcId="{04A04B69-387C-407F-8D90-C77639DDF3F2}" destId="{060553AD-814A-4EBD-B812-1C64EABC5052}" srcOrd="1" destOrd="0" parTransId="{3BE0E8A4-ECC8-4BBA-BFE9-4516B74B3890}" sibTransId="{6A107850-7B45-41A4-98AD-41C472362876}"/>
    <dgm:cxn modelId="{F6DD40A3-1D6F-467C-9B00-B143AADB5E91}" srcId="{04A04B69-387C-407F-8D90-C77639DDF3F2}" destId="{798E2CD2-89C8-4F70-9E31-8E28B972F97D}" srcOrd="3" destOrd="0" parTransId="{8AFA620C-DD5C-47CE-83EF-82D76D6C6852}" sibTransId="{870DF8C5-BAFF-4635-9D4F-8B176E6178EF}"/>
    <dgm:cxn modelId="{B2AC47AD-2299-4C1C-962E-6A34CCAAFB6D}" type="presOf" srcId="{060553AD-814A-4EBD-B812-1C64EABC5052}" destId="{37918568-02B3-4699-A41B-14ED66818E69}" srcOrd="0" destOrd="1" presId="urn:microsoft.com/office/officeart/2005/8/layout/hProcess6"/>
    <dgm:cxn modelId="{F58A51B1-D981-4871-8E8E-D8D85328D52C}" type="presOf" srcId="{1DC671B8-4FB0-440D-9DED-C7CB8CA52D68}" destId="{37918568-02B3-4699-A41B-14ED66818E69}" srcOrd="0" destOrd="0" presId="urn:microsoft.com/office/officeart/2005/8/layout/hProcess6"/>
    <dgm:cxn modelId="{985B91CF-4104-425D-B00C-416F7AB60A18}" srcId="{04A04B69-387C-407F-8D90-C77639DDF3F2}" destId="{F572144F-0C24-45F1-908E-368F7FB3C305}" srcOrd="4" destOrd="0" parTransId="{10FA7EAB-94B1-468B-BAC8-C29DFE834B3C}" sibTransId="{524291FD-9B1D-491E-81FE-4EE79DA2C09A}"/>
    <dgm:cxn modelId="{F9CFD5E7-5113-4F7D-9872-6B1B7C85B028}" type="presOf" srcId="{04A04B69-387C-407F-8D90-C77639DDF3F2}" destId="{2DC81E1A-227E-42EB-944A-4F204847D4F8}" srcOrd="0" destOrd="0" presId="urn:microsoft.com/office/officeart/2005/8/layout/hProcess6"/>
    <dgm:cxn modelId="{50667DE9-DB07-4F30-A319-188FDFE69A37}" type="presOf" srcId="{F572144F-0C24-45F1-908E-368F7FB3C305}" destId="{0B6C3373-669A-4E55-B0F2-5B006EDAB4EC}" srcOrd="1" destOrd="4" presId="urn:microsoft.com/office/officeart/2005/8/layout/hProcess6"/>
    <dgm:cxn modelId="{7697B4F3-0040-4DC9-86A1-A13484561E75}" type="presOf" srcId="{64FC4A77-6EE2-4F74-993D-001096ADDFD8}" destId="{37918568-02B3-4699-A41B-14ED66818E69}" srcOrd="0" destOrd="2" presId="urn:microsoft.com/office/officeart/2005/8/layout/hProcess6"/>
    <dgm:cxn modelId="{007A4BAC-71E9-4953-9FD0-265D0A5A3CB0}" type="presParOf" srcId="{169FA5A3-9274-48B3-8AFD-4AAE6EF805C6}" destId="{FDC14216-D505-4B34-B6DA-0BFA476E7A41}" srcOrd="0" destOrd="0" presId="urn:microsoft.com/office/officeart/2005/8/layout/hProcess6"/>
    <dgm:cxn modelId="{44D5F8CC-9391-426A-AC12-D9547AFEECF5}" type="presParOf" srcId="{FDC14216-D505-4B34-B6DA-0BFA476E7A41}" destId="{675B2417-614F-4C56-AD79-2FB404166AB0}" srcOrd="0" destOrd="0" presId="urn:microsoft.com/office/officeart/2005/8/layout/hProcess6"/>
    <dgm:cxn modelId="{4F9B2AEA-01C1-4A58-AF07-AF9C5C35B900}" type="presParOf" srcId="{FDC14216-D505-4B34-B6DA-0BFA476E7A41}" destId="{37918568-02B3-4699-A41B-14ED66818E69}" srcOrd="1" destOrd="0" presId="urn:microsoft.com/office/officeart/2005/8/layout/hProcess6"/>
    <dgm:cxn modelId="{E8A11193-21B0-4651-8051-B9D7D98B1DA6}" type="presParOf" srcId="{FDC14216-D505-4B34-B6DA-0BFA476E7A41}" destId="{0B6C3373-669A-4E55-B0F2-5B006EDAB4EC}" srcOrd="2" destOrd="0" presId="urn:microsoft.com/office/officeart/2005/8/layout/hProcess6"/>
    <dgm:cxn modelId="{9DBD81B0-2797-4E1C-9492-540254D52047}" type="presParOf" srcId="{FDC14216-D505-4B34-B6DA-0BFA476E7A41}" destId="{2DC81E1A-227E-42EB-944A-4F204847D4F8}"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B827E0-75E5-4D51-9FB0-47EF2665B6AB}" type="doc">
      <dgm:prSet loTypeId="urn:microsoft.com/office/officeart/2005/8/layout/vList4" loCatId="list" qsTypeId="urn:microsoft.com/office/officeart/2005/8/quickstyle/simple1" qsCatId="simple" csTypeId="urn:microsoft.com/office/officeart/2005/8/colors/colorful2" csCatId="colorful" phldr="1"/>
      <dgm:spPr/>
    </dgm:pt>
    <dgm:pt modelId="{0F7B06CF-771F-4E1A-A34B-A80F5055BA60}">
      <dgm:prSet phldrT="[Text]" custT="1"/>
      <dgm:spPr/>
      <dgm:t>
        <a:bodyPr/>
        <a:lstStyle/>
        <a:p>
          <a:pPr>
            <a:spcAft>
              <a:spcPts val="0"/>
            </a:spcAft>
          </a:pPr>
          <a:r>
            <a:rPr lang="en-US" sz="1200" b="1">
              <a:latin typeface="Avenir Next LT Pro" panose="020B0504020202020204" pitchFamily="34" charset="0"/>
            </a:rPr>
            <a:t>Name: </a:t>
          </a:r>
          <a:r>
            <a:rPr lang="en-US" sz="1200">
              <a:latin typeface="Avenir Next LT Pro" panose="020B0504020202020204" pitchFamily="34" charset="0"/>
            </a:rPr>
            <a:t>Chuck Bass</a:t>
          </a:r>
          <a:endParaRPr lang="en-IN" sz="1200">
            <a:latin typeface="Avenir Next LT Pro" panose="020B0504020202020204" pitchFamily="34" charset="0"/>
          </a:endParaRPr>
        </a:p>
        <a:p>
          <a:pPr>
            <a:spcAft>
              <a:spcPts val="0"/>
            </a:spcAft>
          </a:pPr>
          <a:r>
            <a:rPr lang="en-US" sz="1200">
              <a:latin typeface="Avenir Next LT Pro" panose="020B0504020202020204" pitchFamily="34" charset="0"/>
            </a:rPr>
            <a:t>I am a chemical Engineer and I live with a friend in Manhattan. He is very health </a:t>
          </a:r>
          <a:r>
            <a:rPr lang="en-IN" sz="1200">
              <a:latin typeface="Avenir Next LT Pro" panose="020B0504020202020204" pitchFamily="34" charset="0"/>
            </a:rPr>
            <a:t>conscious and avoid eating outside food. He loves travelling on weekends but due to his busy schedule he prefers ordering groceries online and he loves cooking and often opt for recipes online.</a:t>
          </a:r>
        </a:p>
        <a:p>
          <a:pPr>
            <a:spcAft>
              <a:spcPts val="0"/>
            </a:spcAft>
          </a:pPr>
          <a:r>
            <a:rPr lang="en-US" sz="1200" b="1">
              <a:latin typeface="Avenir Next LT Pro" panose="020B0504020202020204" pitchFamily="34" charset="0"/>
            </a:rPr>
            <a:t>Age: </a:t>
          </a:r>
          <a:r>
            <a:rPr lang="en-US" sz="1200">
              <a:latin typeface="Avenir Next LT Pro" panose="020B0504020202020204" pitchFamily="34" charset="0"/>
            </a:rPr>
            <a:t>30 </a:t>
          </a:r>
          <a:endParaRPr lang="en-IN" sz="1200">
            <a:latin typeface="Avenir Next LT Pro" panose="020B0504020202020204" pitchFamily="34" charset="0"/>
          </a:endParaRPr>
        </a:p>
        <a:p>
          <a:pPr>
            <a:spcAft>
              <a:spcPts val="0"/>
            </a:spcAft>
          </a:pPr>
          <a:r>
            <a:rPr lang="en-US" sz="1200" b="1">
              <a:latin typeface="Avenir Next LT Pro" panose="020B0504020202020204" pitchFamily="34" charset="0"/>
            </a:rPr>
            <a:t>Occupation: </a:t>
          </a:r>
          <a:r>
            <a:rPr lang="en-US" sz="1200">
              <a:latin typeface="Avenir Next LT Pro" panose="020B0504020202020204" pitchFamily="34" charset="0"/>
            </a:rPr>
            <a:t>Chemical Engineer</a:t>
          </a:r>
          <a:endParaRPr lang="en-IN" sz="1200">
            <a:latin typeface="Avenir Next LT Pro" panose="020B0504020202020204" pitchFamily="34" charset="0"/>
          </a:endParaRPr>
        </a:p>
        <a:p>
          <a:pPr>
            <a:spcAft>
              <a:spcPts val="0"/>
            </a:spcAft>
          </a:pPr>
          <a:r>
            <a:rPr lang="en-US" sz="1200" b="1">
              <a:latin typeface="Avenir Next LT Pro" panose="020B0504020202020204" pitchFamily="34" charset="0"/>
            </a:rPr>
            <a:t>Consumer Needs: </a:t>
          </a:r>
          <a:endParaRPr lang="en-IN" sz="1200" b="1">
            <a:latin typeface="Avenir Next LT Pro" panose="020B0504020202020204" pitchFamily="34" charset="0"/>
          </a:endParaRPr>
        </a:p>
        <a:p>
          <a:pPr>
            <a:spcAft>
              <a:spcPts val="0"/>
            </a:spcAft>
          </a:pPr>
          <a:r>
            <a:rPr lang="en-US" sz="1200">
              <a:latin typeface="Avenir Next LT Pro" panose="020B0504020202020204" pitchFamily="34" charset="0"/>
            </a:rPr>
            <a:t>Chuck wants to buy the best available product from the site.</a:t>
          </a:r>
          <a:endParaRPr lang="en-IN" sz="1200">
            <a:latin typeface="Avenir Next LT Pro" panose="020B0504020202020204" pitchFamily="34" charset="0"/>
          </a:endParaRPr>
        </a:p>
        <a:p>
          <a:pPr>
            <a:spcAft>
              <a:spcPts val="0"/>
            </a:spcAft>
          </a:pPr>
          <a:r>
            <a:rPr lang="en-US" sz="1200">
              <a:latin typeface="Avenir Next LT Pro" panose="020B0504020202020204" pitchFamily="34" charset="0"/>
            </a:rPr>
            <a:t>He does not want to browse through various products to find the best one </a:t>
          </a:r>
          <a:endParaRPr lang="en-IN" sz="1200">
            <a:latin typeface="Avenir Next LT Pro" panose="020B0504020202020204" pitchFamily="34" charset="0"/>
          </a:endParaRPr>
        </a:p>
      </dgm:t>
    </dgm:pt>
    <dgm:pt modelId="{F3206B11-F43C-4516-B19F-C848FF049292}" type="parTrans" cxnId="{9F4E6D16-D83A-4AD4-B2CF-A1FC610F9A9A}">
      <dgm:prSet/>
      <dgm:spPr/>
      <dgm:t>
        <a:bodyPr/>
        <a:lstStyle/>
        <a:p>
          <a:endParaRPr lang="en-IN"/>
        </a:p>
      </dgm:t>
    </dgm:pt>
    <dgm:pt modelId="{4069E4DC-E492-4849-9B3F-87C54134F25A}" type="sibTrans" cxnId="{9F4E6D16-D83A-4AD4-B2CF-A1FC610F9A9A}">
      <dgm:prSet/>
      <dgm:spPr/>
      <dgm:t>
        <a:bodyPr/>
        <a:lstStyle/>
        <a:p>
          <a:endParaRPr lang="en-IN"/>
        </a:p>
      </dgm:t>
    </dgm:pt>
    <dgm:pt modelId="{85437B0A-6FB1-4E1D-A3FC-D49493F4BF36}">
      <dgm:prSet phldrT="[Text]" custT="1"/>
      <dgm:spPr/>
      <dgm:t>
        <a:bodyPr/>
        <a:lstStyle/>
        <a:p>
          <a:pPr>
            <a:spcAft>
              <a:spcPts val="0"/>
            </a:spcAft>
          </a:pPr>
          <a:r>
            <a:rPr lang="en-US" sz="1100" b="1">
              <a:latin typeface="Avenir Next LT Pro" panose="020B0504020202020204" pitchFamily="34" charset="0"/>
            </a:rPr>
            <a:t>Name: </a:t>
          </a:r>
          <a:r>
            <a:rPr lang="en-US" sz="1100">
              <a:latin typeface="Avenir Next LT Pro" panose="020B0504020202020204" pitchFamily="34" charset="0"/>
            </a:rPr>
            <a:t>Lily Humphrey</a:t>
          </a:r>
          <a:endParaRPr lang="en-IN" sz="1100">
            <a:latin typeface="Avenir Next LT Pro" panose="020B0504020202020204" pitchFamily="34" charset="0"/>
          </a:endParaRPr>
        </a:p>
        <a:p>
          <a:pPr>
            <a:spcAft>
              <a:spcPts val="0"/>
            </a:spcAft>
          </a:pPr>
          <a:r>
            <a:rPr lang="en-US" sz="1100">
              <a:latin typeface="Avenir Next LT Pro" panose="020B0504020202020204" pitchFamily="34" charset="0"/>
            </a:rPr>
            <a:t>I am a housewife. </a:t>
          </a:r>
          <a:r>
            <a:rPr lang="en-IN" sz="1100">
              <a:latin typeface="Avenir Next LT Pro" panose="020B0504020202020204" pitchFamily="34" charset="0"/>
            </a:rPr>
            <a:t>I generally shop for groceries and household stuff at a nearby supermarket and I want veggies to be fresh and healthy and I like picking my items on my own but as my kids are very young and I get less time for any other household things I use some online grocery apps for ordering groceries and fridge items quite often I love cooking and I keep on trying new recipes for my kids</a:t>
          </a:r>
        </a:p>
        <a:p>
          <a:pPr>
            <a:spcAft>
              <a:spcPts val="0"/>
            </a:spcAft>
          </a:pPr>
          <a:r>
            <a:rPr lang="en-US" sz="1100" b="1">
              <a:latin typeface="Avenir Next LT Pro" panose="020B0504020202020204" pitchFamily="34" charset="0"/>
            </a:rPr>
            <a:t>Age: </a:t>
          </a:r>
          <a:r>
            <a:rPr lang="en-US" sz="1100">
              <a:latin typeface="Avenir Next LT Pro" panose="020B0504020202020204" pitchFamily="34" charset="0"/>
            </a:rPr>
            <a:t>40 </a:t>
          </a:r>
          <a:endParaRPr lang="en-IN" sz="1100">
            <a:latin typeface="Avenir Next LT Pro" panose="020B0504020202020204" pitchFamily="34" charset="0"/>
          </a:endParaRPr>
        </a:p>
        <a:p>
          <a:pPr>
            <a:spcAft>
              <a:spcPts val="0"/>
            </a:spcAft>
          </a:pPr>
          <a:r>
            <a:rPr lang="en-US" sz="1100" b="1">
              <a:latin typeface="Avenir Next LT Pro" panose="020B0504020202020204" pitchFamily="34" charset="0"/>
            </a:rPr>
            <a:t>Occupation: </a:t>
          </a:r>
          <a:r>
            <a:rPr lang="en-US" sz="1100">
              <a:latin typeface="Avenir Next LT Pro" panose="020B0504020202020204" pitchFamily="34" charset="0"/>
            </a:rPr>
            <a:t>Home Maker</a:t>
          </a:r>
          <a:endParaRPr lang="en-IN" sz="1100">
            <a:latin typeface="Avenir Next LT Pro" panose="020B0504020202020204" pitchFamily="34" charset="0"/>
          </a:endParaRPr>
        </a:p>
        <a:p>
          <a:pPr>
            <a:spcAft>
              <a:spcPts val="0"/>
            </a:spcAft>
          </a:pPr>
          <a:r>
            <a:rPr lang="en-US" sz="1100" b="1">
              <a:latin typeface="Avenir Next LT Pro" panose="020B0504020202020204" pitchFamily="34" charset="0"/>
            </a:rPr>
            <a:t>Consumer Needs: </a:t>
          </a:r>
          <a:endParaRPr lang="en-IN" sz="1100" b="1">
            <a:latin typeface="Avenir Next LT Pro" panose="020B0504020202020204" pitchFamily="34" charset="0"/>
          </a:endParaRPr>
        </a:p>
        <a:p>
          <a:pPr>
            <a:spcAft>
              <a:spcPts val="0"/>
            </a:spcAft>
          </a:pPr>
          <a:r>
            <a:rPr lang="en-IN" sz="1100">
              <a:latin typeface="Avenir Next LT Pro" panose="020B0504020202020204" pitchFamily="34" charset="0"/>
            </a:rPr>
            <a:t>Managing time to save time for kids</a:t>
          </a:r>
        </a:p>
        <a:p>
          <a:pPr>
            <a:spcAft>
              <a:spcPts val="0"/>
            </a:spcAft>
          </a:pPr>
          <a:r>
            <a:rPr lang="en-IN" sz="1100">
              <a:latin typeface="Avenir Next LT Pro" panose="020B0504020202020204" pitchFamily="34" charset="0"/>
            </a:rPr>
            <a:t>To effectively manage my kitchen and household stuff </a:t>
          </a:r>
        </a:p>
        <a:p>
          <a:pPr>
            <a:spcAft>
              <a:spcPts val="0"/>
            </a:spcAft>
          </a:pPr>
          <a:r>
            <a:rPr lang="en-IN" sz="1100">
              <a:latin typeface="Avenir Next LT Pro" panose="020B0504020202020204" pitchFamily="34" charset="0"/>
            </a:rPr>
            <a:t>To avoid eating out and lead a healthy life</a:t>
          </a:r>
        </a:p>
      </dgm:t>
    </dgm:pt>
    <dgm:pt modelId="{EAC93F69-5B1C-44E3-873D-C61F3FE0FDF2}" type="parTrans" cxnId="{7F9D46B7-48EB-47AD-810D-9A3CA114379C}">
      <dgm:prSet/>
      <dgm:spPr/>
      <dgm:t>
        <a:bodyPr/>
        <a:lstStyle/>
        <a:p>
          <a:endParaRPr lang="en-IN"/>
        </a:p>
      </dgm:t>
    </dgm:pt>
    <dgm:pt modelId="{10BC0ECF-B2B2-40F7-8417-14B846284841}" type="sibTrans" cxnId="{7F9D46B7-48EB-47AD-810D-9A3CA114379C}">
      <dgm:prSet/>
      <dgm:spPr/>
      <dgm:t>
        <a:bodyPr/>
        <a:lstStyle/>
        <a:p>
          <a:endParaRPr lang="en-IN"/>
        </a:p>
      </dgm:t>
    </dgm:pt>
    <dgm:pt modelId="{D1A210C5-D299-48E8-8401-A11D86AB9B1E}">
      <dgm:prSet phldrT="[Text]" custT="1"/>
      <dgm:spPr>
        <a:solidFill>
          <a:srgbClr val="A5A5A5"/>
        </a:solidFill>
      </dgm:spPr>
      <dgm:t>
        <a:bodyPr/>
        <a:lstStyle/>
        <a:p>
          <a:pPr>
            <a:spcAft>
              <a:spcPts val="0"/>
            </a:spcAft>
          </a:pPr>
          <a:r>
            <a:rPr lang="en-US" sz="1100" b="1">
              <a:latin typeface="Avenir Next LT Pro" panose="020B0504020202020204" pitchFamily="34" charset="0"/>
            </a:rPr>
            <a:t>Name: </a:t>
          </a:r>
          <a:r>
            <a:rPr lang="en-US" sz="1100">
              <a:latin typeface="Avenir Next LT Pro" panose="020B0504020202020204" pitchFamily="34" charset="0"/>
            </a:rPr>
            <a:t>Jenny </a:t>
          </a:r>
          <a:endParaRPr lang="en-IN" sz="1100">
            <a:latin typeface="Avenir Next LT Pro" panose="020B0504020202020204" pitchFamily="34" charset="0"/>
          </a:endParaRPr>
        </a:p>
        <a:p>
          <a:pPr>
            <a:spcAft>
              <a:spcPts val="0"/>
            </a:spcAft>
          </a:pPr>
          <a:r>
            <a:rPr lang="en-US" sz="1100">
              <a:latin typeface="Avenir Next LT Pro" panose="020B0504020202020204" pitchFamily="34" charset="0"/>
            </a:rPr>
            <a:t>I am a fashion student. </a:t>
          </a:r>
          <a:r>
            <a:rPr lang="en-IN" sz="1100">
              <a:latin typeface="Avenir Next LT Pro" panose="020B0504020202020204" pitchFamily="34" charset="0"/>
            </a:rPr>
            <a:t>I stay in a dormitory, and I need to complete my assignments on time as I am a college student and </a:t>
          </a:r>
          <a:r>
            <a:rPr lang="en-IN" sz="1100" err="1">
              <a:latin typeface="Avenir Next LT Pro" panose="020B0504020202020204" pitchFamily="34" charset="0"/>
            </a:rPr>
            <a:t>and</a:t>
          </a:r>
          <a:r>
            <a:rPr lang="en-IN" sz="1100">
              <a:latin typeface="Avenir Next LT Pro" panose="020B0504020202020204" pitchFamily="34" charset="0"/>
            </a:rPr>
            <a:t> I find it really difficult to go out and look for fresh vegetables. upon that I need to find products in a cheaper price</a:t>
          </a:r>
        </a:p>
        <a:p>
          <a:pPr>
            <a:spcAft>
              <a:spcPts val="0"/>
            </a:spcAft>
          </a:pPr>
          <a:r>
            <a:rPr lang="en-US" sz="1100" b="1">
              <a:latin typeface="Avenir Next LT Pro" panose="020B0504020202020204" pitchFamily="34" charset="0"/>
            </a:rPr>
            <a:t>Age: </a:t>
          </a:r>
          <a:r>
            <a:rPr lang="en-US" sz="1100">
              <a:latin typeface="Avenir Next LT Pro" panose="020B0504020202020204" pitchFamily="34" charset="0"/>
            </a:rPr>
            <a:t>20 </a:t>
          </a:r>
          <a:endParaRPr lang="en-IN" sz="1100">
            <a:latin typeface="Avenir Next LT Pro" panose="020B0504020202020204" pitchFamily="34" charset="0"/>
          </a:endParaRPr>
        </a:p>
        <a:p>
          <a:pPr>
            <a:spcAft>
              <a:spcPts val="0"/>
            </a:spcAft>
          </a:pPr>
          <a:r>
            <a:rPr lang="en-US" sz="1100" b="1">
              <a:latin typeface="Avenir Next LT Pro" panose="020B0504020202020204" pitchFamily="34" charset="0"/>
            </a:rPr>
            <a:t>Occupation: </a:t>
          </a:r>
          <a:r>
            <a:rPr lang="en-US" sz="1100">
              <a:latin typeface="Avenir Next LT Pro" panose="020B0504020202020204" pitchFamily="34" charset="0"/>
            </a:rPr>
            <a:t>student </a:t>
          </a:r>
          <a:endParaRPr lang="en-IN" sz="1100">
            <a:latin typeface="Avenir Next LT Pro" panose="020B0504020202020204" pitchFamily="34" charset="0"/>
          </a:endParaRPr>
        </a:p>
        <a:p>
          <a:pPr>
            <a:spcAft>
              <a:spcPts val="0"/>
            </a:spcAft>
          </a:pPr>
          <a:r>
            <a:rPr lang="en-US" sz="1100" b="1">
              <a:latin typeface="Avenir Next LT Pro" panose="020B0504020202020204" pitchFamily="34" charset="0"/>
            </a:rPr>
            <a:t>Consumer Needs: </a:t>
          </a:r>
          <a:endParaRPr lang="en-IN" sz="1100" b="1">
            <a:latin typeface="Avenir Next LT Pro" panose="020B0504020202020204" pitchFamily="34" charset="0"/>
          </a:endParaRPr>
        </a:p>
        <a:p>
          <a:pPr>
            <a:spcAft>
              <a:spcPts val="0"/>
            </a:spcAft>
          </a:pPr>
          <a:r>
            <a:rPr lang="en-IN" sz="1100">
              <a:latin typeface="Avenir Next LT Pro" panose="020B0504020202020204" pitchFamily="34" charset="0"/>
            </a:rPr>
            <a:t>Managing time to complete assignments</a:t>
          </a:r>
        </a:p>
        <a:p>
          <a:pPr>
            <a:spcAft>
              <a:spcPts val="0"/>
            </a:spcAft>
          </a:pPr>
          <a:r>
            <a:rPr lang="en-IN" sz="1100">
              <a:latin typeface="Avenir Next LT Pro" panose="020B0504020202020204" pitchFamily="34" charset="0"/>
            </a:rPr>
            <a:t>To effectively manage my kitchen and college stuff </a:t>
          </a:r>
        </a:p>
        <a:p>
          <a:pPr>
            <a:spcAft>
              <a:spcPts val="0"/>
            </a:spcAft>
          </a:pPr>
          <a:r>
            <a:rPr lang="en-IN" sz="1100">
              <a:latin typeface="Avenir Next LT Pro" panose="020B0504020202020204" pitchFamily="34" charset="0"/>
            </a:rPr>
            <a:t>To avoid eating out and lead a healthy life</a:t>
          </a:r>
        </a:p>
      </dgm:t>
    </dgm:pt>
    <dgm:pt modelId="{9CD1026C-9AA5-4F12-BC00-A7A158A11B2C}" type="parTrans" cxnId="{4206435D-9050-49AE-BEDA-059EC5BA93D8}">
      <dgm:prSet/>
      <dgm:spPr/>
      <dgm:t>
        <a:bodyPr/>
        <a:lstStyle/>
        <a:p>
          <a:endParaRPr lang="en-IN"/>
        </a:p>
      </dgm:t>
    </dgm:pt>
    <dgm:pt modelId="{84B7EF87-93F3-4EBF-B088-83B1D0B38C33}" type="sibTrans" cxnId="{4206435D-9050-49AE-BEDA-059EC5BA93D8}">
      <dgm:prSet/>
      <dgm:spPr/>
      <dgm:t>
        <a:bodyPr/>
        <a:lstStyle/>
        <a:p>
          <a:endParaRPr lang="en-IN"/>
        </a:p>
      </dgm:t>
    </dgm:pt>
    <dgm:pt modelId="{E12D7636-D38F-43AE-A2A9-BE128573A7E8}" type="pres">
      <dgm:prSet presAssocID="{90B827E0-75E5-4D51-9FB0-47EF2665B6AB}" presName="linear" presStyleCnt="0">
        <dgm:presLayoutVars>
          <dgm:dir/>
          <dgm:resizeHandles val="exact"/>
        </dgm:presLayoutVars>
      </dgm:prSet>
      <dgm:spPr/>
    </dgm:pt>
    <dgm:pt modelId="{7BC672BE-2149-43E0-A47D-FD4027B70B1A}" type="pres">
      <dgm:prSet presAssocID="{0F7B06CF-771F-4E1A-A34B-A80F5055BA60}" presName="comp" presStyleCnt="0"/>
      <dgm:spPr/>
    </dgm:pt>
    <dgm:pt modelId="{CB458069-478A-40F2-AD03-7296702E74AF}" type="pres">
      <dgm:prSet presAssocID="{0F7B06CF-771F-4E1A-A34B-A80F5055BA60}" presName="box" presStyleLbl="node1" presStyleIdx="0" presStyleCnt="3" custLinFactNeighborX="64"/>
      <dgm:spPr/>
    </dgm:pt>
    <dgm:pt modelId="{B6D16BB0-4D9B-498D-92F9-41C20A009A0D}" type="pres">
      <dgm:prSet presAssocID="{0F7B06CF-771F-4E1A-A34B-A80F5055BA60}" presName="img" presStyleLbl="fgImgPlace1" presStyleIdx="0" presStyleCnt="3"/>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dgm:spPr>
    </dgm:pt>
    <dgm:pt modelId="{7462BF22-8CA5-4E44-90AE-CC4D7A4A2057}" type="pres">
      <dgm:prSet presAssocID="{0F7B06CF-771F-4E1A-A34B-A80F5055BA60}" presName="text" presStyleLbl="node1" presStyleIdx="0" presStyleCnt="3">
        <dgm:presLayoutVars>
          <dgm:bulletEnabled val="1"/>
        </dgm:presLayoutVars>
      </dgm:prSet>
      <dgm:spPr/>
    </dgm:pt>
    <dgm:pt modelId="{920F23C1-D19C-4768-834E-B34A2B68DF6A}" type="pres">
      <dgm:prSet presAssocID="{4069E4DC-E492-4849-9B3F-87C54134F25A}" presName="spacer" presStyleCnt="0"/>
      <dgm:spPr/>
    </dgm:pt>
    <dgm:pt modelId="{64785E8A-27FB-4542-B796-4BFDF31B868C}" type="pres">
      <dgm:prSet presAssocID="{85437B0A-6FB1-4E1D-A3FC-D49493F4BF36}" presName="comp" presStyleCnt="0"/>
      <dgm:spPr/>
    </dgm:pt>
    <dgm:pt modelId="{E90146A1-487B-4AB3-80C4-00CEC7327995}" type="pres">
      <dgm:prSet presAssocID="{85437B0A-6FB1-4E1D-A3FC-D49493F4BF36}" presName="box" presStyleLbl="node1" presStyleIdx="1" presStyleCnt="3"/>
      <dgm:spPr/>
    </dgm:pt>
    <dgm:pt modelId="{B7974E7A-BACB-4283-B5D9-310B9E4CD06D}" type="pres">
      <dgm:prSet presAssocID="{85437B0A-6FB1-4E1D-A3FC-D49493F4BF36}" presName="img" presStyleLbl="fgImgPlace1" presStyleIdx="1" presStyleCnt="3"/>
      <dgm:spPr>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6000" r="-6000"/>
          </a:stretch>
        </a:blipFill>
      </dgm:spPr>
    </dgm:pt>
    <dgm:pt modelId="{7C710AA4-8DC4-44D7-AF34-DD46BCBC9639}" type="pres">
      <dgm:prSet presAssocID="{85437B0A-6FB1-4E1D-A3FC-D49493F4BF36}" presName="text" presStyleLbl="node1" presStyleIdx="1" presStyleCnt="3">
        <dgm:presLayoutVars>
          <dgm:bulletEnabled val="1"/>
        </dgm:presLayoutVars>
      </dgm:prSet>
      <dgm:spPr/>
    </dgm:pt>
    <dgm:pt modelId="{6C74AD67-09E3-4EF9-BBFB-129AF3E0C2E8}" type="pres">
      <dgm:prSet presAssocID="{10BC0ECF-B2B2-40F7-8417-14B846284841}" presName="spacer" presStyleCnt="0"/>
      <dgm:spPr/>
    </dgm:pt>
    <dgm:pt modelId="{3A11393D-7326-4F58-8815-5ADE4BF8691F}" type="pres">
      <dgm:prSet presAssocID="{D1A210C5-D299-48E8-8401-A11D86AB9B1E}" presName="comp" presStyleCnt="0"/>
      <dgm:spPr/>
    </dgm:pt>
    <dgm:pt modelId="{83711191-03C9-4E04-B2BA-E18DB8A6E29B}" type="pres">
      <dgm:prSet presAssocID="{D1A210C5-D299-48E8-8401-A11D86AB9B1E}" presName="box" presStyleLbl="node1" presStyleIdx="2" presStyleCnt="3"/>
      <dgm:spPr/>
    </dgm:pt>
    <dgm:pt modelId="{3CBE3651-A89D-4F65-BA83-6251E4F1F00A}" type="pres">
      <dgm:prSet presAssocID="{D1A210C5-D299-48E8-8401-A11D86AB9B1E}" presName="img" presStyleLbl="fgImgPlace1" presStyleIdx="2" presStyleCnt="3"/>
      <dgm:spPr>
        <a:blipFill rotWithShape="1">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dgm:spPr>
    </dgm:pt>
    <dgm:pt modelId="{1BEF026E-3635-49B4-8B34-BF606AFD4073}" type="pres">
      <dgm:prSet presAssocID="{D1A210C5-D299-48E8-8401-A11D86AB9B1E}" presName="text" presStyleLbl="node1" presStyleIdx="2" presStyleCnt="3">
        <dgm:presLayoutVars>
          <dgm:bulletEnabled val="1"/>
        </dgm:presLayoutVars>
      </dgm:prSet>
      <dgm:spPr/>
    </dgm:pt>
  </dgm:ptLst>
  <dgm:cxnLst>
    <dgm:cxn modelId="{9F4E6D16-D83A-4AD4-B2CF-A1FC610F9A9A}" srcId="{90B827E0-75E5-4D51-9FB0-47EF2665B6AB}" destId="{0F7B06CF-771F-4E1A-A34B-A80F5055BA60}" srcOrd="0" destOrd="0" parTransId="{F3206B11-F43C-4516-B19F-C848FF049292}" sibTransId="{4069E4DC-E492-4849-9B3F-87C54134F25A}"/>
    <dgm:cxn modelId="{1AD64B40-1D2A-45E7-B419-FD08027A47FA}" type="presOf" srcId="{85437B0A-6FB1-4E1D-A3FC-D49493F4BF36}" destId="{7C710AA4-8DC4-44D7-AF34-DD46BCBC9639}" srcOrd="1" destOrd="0" presId="urn:microsoft.com/office/officeart/2005/8/layout/vList4"/>
    <dgm:cxn modelId="{4206435D-9050-49AE-BEDA-059EC5BA93D8}" srcId="{90B827E0-75E5-4D51-9FB0-47EF2665B6AB}" destId="{D1A210C5-D299-48E8-8401-A11D86AB9B1E}" srcOrd="2" destOrd="0" parTransId="{9CD1026C-9AA5-4F12-BC00-A7A158A11B2C}" sibTransId="{84B7EF87-93F3-4EBF-B088-83B1D0B38C33}"/>
    <dgm:cxn modelId="{E1E27F4B-5E23-44FE-9FCD-FBA4C3D33C5E}" type="presOf" srcId="{85437B0A-6FB1-4E1D-A3FC-D49493F4BF36}" destId="{E90146A1-487B-4AB3-80C4-00CEC7327995}" srcOrd="0" destOrd="0" presId="urn:microsoft.com/office/officeart/2005/8/layout/vList4"/>
    <dgm:cxn modelId="{9FCB5AA7-AE76-4B56-8B65-65AC235ABC38}" type="presOf" srcId="{0F7B06CF-771F-4E1A-A34B-A80F5055BA60}" destId="{CB458069-478A-40F2-AD03-7296702E74AF}" srcOrd="0" destOrd="0" presId="urn:microsoft.com/office/officeart/2005/8/layout/vList4"/>
    <dgm:cxn modelId="{7F9D46B7-48EB-47AD-810D-9A3CA114379C}" srcId="{90B827E0-75E5-4D51-9FB0-47EF2665B6AB}" destId="{85437B0A-6FB1-4E1D-A3FC-D49493F4BF36}" srcOrd="1" destOrd="0" parTransId="{EAC93F69-5B1C-44E3-873D-C61F3FE0FDF2}" sibTransId="{10BC0ECF-B2B2-40F7-8417-14B846284841}"/>
    <dgm:cxn modelId="{3C0D11DB-3C56-4598-80C9-EE123568C4EB}" type="presOf" srcId="{0F7B06CF-771F-4E1A-A34B-A80F5055BA60}" destId="{7462BF22-8CA5-4E44-90AE-CC4D7A4A2057}" srcOrd="1" destOrd="0" presId="urn:microsoft.com/office/officeart/2005/8/layout/vList4"/>
    <dgm:cxn modelId="{B0586FE0-80DE-4297-9A39-9051D5F22FB3}" type="presOf" srcId="{D1A210C5-D299-48E8-8401-A11D86AB9B1E}" destId="{83711191-03C9-4E04-B2BA-E18DB8A6E29B}" srcOrd="0" destOrd="0" presId="urn:microsoft.com/office/officeart/2005/8/layout/vList4"/>
    <dgm:cxn modelId="{CA4E1AE9-985F-4A7C-B5F6-6F32A789ECF6}" type="presOf" srcId="{D1A210C5-D299-48E8-8401-A11D86AB9B1E}" destId="{1BEF026E-3635-49B4-8B34-BF606AFD4073}" srcOrd="1" destOrd="0" presId="urn:microsoft.com/office/officeart/2005/8/layout/vList4"/>
    <dgm:cxn modelId="{727FA9F8-7615-404B-AAD8-77CBE3A68B2F}" type="presOf" srcId="{90B827E0-75E5-4D51-9FB0-47EF2665B6AB}" destId="{E12D7636-D38F-43AE-A2A9-BE128573A7E8}" srcOrd="0" destOrd="0" presId="urn:microsoft.com/office/officeart/2005/8/layout/vList4"/>
    <dgm:cxn modelId="{0699BD81-3421-4D4B-B854-EBF2AE044970}" type="presParOf" srcId="{E12D7636-D38F-43AE-A2A9-BE128573A7E8}" destId="{7BC672BE-2149-43E0-A47D-FD4027B70B1A}" srcOrd="0" destOrd="0" presId="urn:microsoft.com/office/officeart/2005/8/layout/vList4"/>
    <dgm:cxn modelId="{9DBDEF61-C9C9-423F-86F0-CD476DCF3BAD}" type="presParOf" srcId="{7BC672BE-2149-43E0-A47D-FD4027B70B1A}" destId="{CB458069-478A-40F2-AD03-7296702E74AF}" srcOrd="0" destOrd="0" presId="urn:microsoft.com/office/officeart/2005/8/layout/vList4"/>
    <dgm:cxn modelId="{1A03CB85-605A-4074-82EA-7D11F73D6E29}" type="presParOf" srcId="{7BC672BE-2149-43E0-A47D-FD4027B70B1A}" destId="{B6D16BB0-4D9B-498D-92F9-41C20A009A0D}" srcOrd="1" destOrd="0" presId="urn:microsoft.com/office/officeart/2005/8/layout/vList4"/>
    <dgm:cxn modelId="{F0204054-6961-4CE1-A421-8C3A57260775}" type="presParOf" srcId="{7BC672BE-2149-43E0-A47D-FD4027B70B1A}" destId="{7462BF22-8CA5-4E44-90AE-CC4D7A4A2057}" srcOrd="2" destOrd="0" presId="urn:microsoft.com/office/officeart/2005/8/layout/vList4"/>
    <dgm:cxn modelId="{F67B1729-769D-4D13-AF63-044E3E2BF457}" type="presParOf" srcId="{E12D7636-D38F-43AE-A2A9-BE128573A7E8}" destId="{920F23C1-D19C-4768-834E-B34A2B68DF6A}" srcOrd="1" destOrd="0" presId="urn:microsoft.com/office/officeart/2005/8/layout/vList4"/>
    <dgm:cxn modelId="{DABE7AD4-C14B-4B27-BCF7-5714CA69084D}" type="presParOf" srcId="{E12D7636-D38F-43AE-A2A9-BE128573A7E8}" destId="{64785E8A-27FB-4542-B796-4BFDF31B868C}" srcOrd="2" destOrd="0" presId="urn:microsoft.com/office/officeart/2005/8/layout/vList4"/>
    <dgm:cxn modelId="{FD9A887F-A440-437D-A3C8-ECDAD6E29C82}" type="presParOf" srcId="{64785E8A-27FB-4542-B796-4BFDF31B868C}" destId="{E90146A1-487B-4AB3-80C4-00CEC7327995}" srcOrd="0" destOrd="0" presId="urn:microsoft.com/office/officeart/2005/8/layout/vList4"/>
    <dgm:cxn modelId="{061DAE41-4063-440C-9701-8B99F12C946E}" type="presParOf" srcId="{64785E8A-27FB-4542-B796-4BFDF31B868C}" destId="{B7974E7A-BACB-4283-B5D9-310B9E4CD06D}" srcOrd="1" destOrd="0" presId="urn:microsoft.com/office/officeart/2005/8/layout/vList4"/>
    <dgm:cxn modelId="{E92ED976-E702-452B-A9A9-3E22E9798B73}" type="presParOf" srcId="{64785E8A-27FB-4542-B796-4BFDF31B868C}" destId="{7C710AA4-8DC4-44D7-AF34-DD46BCBC9639}" srcOrd="2" destOrd="0" presId="urn:microsoft.com/office/officeart/2005/8/layout/vList4"/>
    <dgm:cxn modelId="{376C483F-7030-43DE-BD90-FDA3263FD3F3}" type="presParOf" srcId="{E12D7636-D38F-43AE-A2A9-BE128573A7E8}" destId="{6C74AD67-09E3-4EF9-BBFB-129AF3E0C2E8}" srcOrd="3" destOrd="0" presId="urn:microsoft.com/office/officeart/2005/8/layout/vList4"/>
    <dgm:cxn modelId="{A619AEE0-FC90-4EBF-B4F0-2D3B789E68B0}" type="presParOf" srcId="{E12D7636-D38F-43AE-A2A9-BE128573A7E8}" destId="{3A11393D-7326-4F58-8815-5ADE4BF8691F}" srcOrd="4" destOrd="0" presId="urn:microsoft.com/office/officeart/2005/8/layout/vList4"/>
    <dgm:cxn modelId="{B23C8BC6-5ED4-46BB-B52D-863C15500C7C}" type="presParOf" srcId="{3A11393D-7326-4F58-8815-5ADE4BF8691F}" destId="{83711191-03C9-4E04-B2BA-E18DB8A6E29B}" srcOrd="0" destOrd="0" presId="urn:microsoft.com/office/officeart/2005/8/layout/vList4"/>
    <dgm:cxn modelId="{FEE1A9D2-0C59-4794-B385-CB5C7CF00FDE}" type="presParOf" srcId="{3A11393D-7326-4F58-8815-5ADE4BF8691F}" destId="{3CBE3651-A89D-4F65-BA83-6251E4F1F00A}" srcOrd="1" destOrd="0" presId="urn:microsoft.com/office/officeart/2005/8/layout/vList4"/>
    <dgm:cxn modelId="{35490080-BA8F-4382-AB27-E13481F1E58E}" type="presParOf" srcId="{3A11393D-7326-4F58-8815-5ADE4BF8691F}" destId="{1BEF026E-3635-49B4-8B34-BF606AFD407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502FC0-E345-4A7A-AF1D-C34F6D3C740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DA13E9F-3C4D-481C-B044-0F84970CEADF}">
      <dgm:prSet custT="1"/>
      <dgm:spPr/>
      <dgm:t>
        <a:bodyPr/>
        <a:lstStyle/>
        <a:p>
          <a:r>
            <a:rPr lang="en-US" sz="1600"/>
            <a:t>User-</a:t>
          </a:r>
          <a:r>
            <a:rPr lang="en-IN" sz="1600"/>
            <a:t>friendly grocery delivery application which is easy to use </a:t>
          </a:r>
          <a:endParaRPr lang="en-US" sz="1600"/>
        </a:p>
      </dgm:t>
    </dgm:pt>
    <dgm:pt modelId="{99104B16-082A-4EB7-9F16-AF72699909DB}" type="parTrans" cxnId="{DD6708E1-CE3F-42AE-BDD3-24270171E7C8}">
      <dgm:prSet/>
      <dgm:spPr/>
      <dgm:t>
        <a:bodyPr/>
        <a:lstStyle/>
        <a:p>
          <a:endParaRPr lang="en-US" sz="1600"/>
        </a:p>
      </dgm:t>
    </dgm:pt>
    <dgm:pt modelId="{ABE707BF-D30F-4042-8EE3-D254B7FA08AF}" type="sibTrans" cxnId="{DD6708E1-CE3F-42AE-BDD3-24270171E7C8}">
      <dgm:prSet/>
      <dgm:spPr/>
      <dgm:t>
        <a:bodyPr/>
        <a:lstStyle/>
        <a:p>
          <a:endParaRPr lang="en-US" sz="1600"/>
        </a:p>
      </dgm:t>
    </dgm:pt>
    <dgm:pt modelId="{D620AB99-4280-4110-9DB9-BD65317EEA38}">
      <dgm:prSet custT="1"/>
      <dgm:spPr/>
      <dgm:t>
        <a:bodyPr/>
        <a:lstStyle/>
        <a:p>
          <a:r>
            <a:rPr lang="en-IN" sz="1600"/>
            <a:t>High quality app with many features that comforts the users in terms of grocery recommendations and guest checkout </a:t>
          </a:r>
          <a:endParaRPr lang="en-US" sz="1600"/>
        </a:p>
      </dgm:t>
    </dgm:pt>
    <dgm:pt modelId="{0AED30A7-E0CD-45E2-AD3F-A9BA88A17F67}" type="parTrans" cxnId="{B437C7EA-3CC9-4812-9C4B-4C9D22272959}">
      <dgm:prSet/>
      <dgm:spPr/>
      <dgm:t>
        <a:bodyPr/>
        <a:lstStyle/>
        <a:p>
          <a:endParaRPr lang="en-US" sz="1600"/>
        </a:p>
      </dgm:t>
    </dgm:pt>
    <dgm:pt modelId="{503DB52C-FEA9-417C-85BC-819EBA113FA9}" type="sibTrans" cxnId="{B437C7EA-3CC9-4812-9C4B-4C9D22272959}">
      <dgm:prSet/>
      <dgm:spPr/>
      <dgm:t>
        <a:bodyPr/>
        <a:lstStyle/>
        <a:p>
          <a:endParaRPr lang="en-US" sz="1600"/>
        </a:p>
      </dgm:t>
    </dgm:pt>
    <dgm:pt modelId="{02218121-676E-4EA9-A699-D008AC505DF2}">
      <dgm:prSet custT="1"/>
      <dgm:spPr/>
      <dgm:t>
        <a:bodyPr/>
        <a:lstStyle/>
        <a:p>
          <a:r>
            <a:rPr lang="en-IN" sz="1600"/>
            <a:t>Various payment methods </a:t>
          </a:r>
          <a:endParaRPr lang="en-US" sz="1600"/>
        </a:p>
      </dgm:t>
    </dgm:pt>
    <dgm:pt modelId="{AB3B1FDD-FF39-4026-B6EF-CFEEC2D32B72}" type="parTrans" cxnId="{E7D724D3-94FA-42C9-8E1B-48F3B2B5480D}">
      <dgm:prSet/>
      <dgm:spPr/>
      <dgm:t>
        <a:bodyPr/>
        <a:lstStyle/>
        <a:p>
          <a:endParaRPr lang="en-US" sz="1600"/>
        </a:p>
      </dgm:t>
    </dgm:pt>
    <dgm:pt modelId="{EE310A99-692F-4DAE-BBE8-B0C9367B89D5}" type="sibTrans" cxnId="{E7D724D3-94FA-42C9-8E1B-48F3B2B5480D}">
      <dgm:prSet/>
      <dgm:spPr/>
      <dgm:t>
        <a:bodyPr/>
        <a:lstStyle/>
        <a:p>
          <a:endParaRPr lang="en-US" sz="1600"/>
        </a:p>
      </dgm:t>
    </dgm:pt>
    <dgm:pt modelId="{D88AE436-6C66-4B2C-8D92-A1D2AD6C6658}">
      <dgm:prSet custT="1"/>
      <dgm:spPr/>
      <dgm:t>
        <a:bodyPr/>
        <a:lstStyle/>
        <a:p>
          <a:r>
            <a:rPr lang="en-IN" sz="1600"/>
            <a:t>Hassle-free process in navigation </a:t>
          </a:r>
          <a:endParaRPr lang="en-US" sz="1600"/>
        </a:p>
      </dgm:t>
    </dgm:pt>
    <dgm:pt modelId="{6C3D4D5D-DE96-451D-9A20-74401FA8F839}" type="parTrans" cxnId="{86DD51E6-1F66-4FF2-B2AB-42DF0D2BFA98}">
      <dgm:prSet/>
      <dgm:spPr/>
      <dgm:t>
        <a:bodyPr/>
        <a:lstStyle/>
        <a:p>
          <a:endParaRPr lang="en-US" sz="1600"/>
        </a:p>
      </dgm:t>
    </dgm:pt>
    <dgm:pt modelId="{9B4A5D27-D6E3-4F6F-80F7-EE13636B2D97}" type="sibTrans" cxnId="{86DD51E6-1F66-4FF2-B2AB-42DF0D2BFA98}">
      <dgm:prSet/>
      <dgm:spPr/>
      <dgm:t>
        <a:bodyPr/>
        <a:lstStyle/>
        <a:p>
          <a:endParaRPr lang="en-US" sz="1600"/>
        </a:p>
      </dgm:t>
    </dgm:pt>
    <dgm:pt modelId="{D811DD08-14FE-449C-971E-34FF8D9CE908}">
      <dgm:prSet custT="1"/>
      <dgm:spPr/>
      <dgm:t>
        <a:bodyPr/>
        <a:lstStyle/>
        <a:p>
          <a:r>
            <a:rPr lang="en-IN" sz="1600"/>
            <a:t>Different vendors </a:t>
          </a:r>
          <a:endParaRPr lang="en-US" sz="1600"/>
        </a:p>
      </dgm:t>
    </dgm:pt>
    <dgm:pt modelId="{C0A9CECF-E5D1-42C0-A5F1-15565785AA6B}" type="parTrans" cxnId="{13510121-7CCA-4519-8109-F613D1518819}">
      <dgm:prSet/>
      <dgm:spPr/>
      <dgm:t>
        <a:bodyPr/>
        <a:lstStyle/>
        <a:p>
          <a:endParaRPr lang="en-US" sz="1600"/>
        </a:p>
      </dgm:t>
    </dgm:pt>
    <dgm:pt modelId="{604F8241-24E6-42E3-AD09-834655C1C830}" type="sibTrans" cxnId="{13510121-7CCA-4519-8109-F613D1518819}">
      <dgm:prSet/>
      <dgm:spPr/>
      <dgm:t>
        <a:bodyPr/>
        <a:lstStyle/>
        <a:p>
          <a:endParaRPr lang="en-US" sz="1600"/>
        </a:p>
      </dgm:t>
    </dgm:pt>
    <dgm:pt modelId="{FC655E8F-40B1-4940-8851-E9F78AB3E89D}">
      <dgm:prSet custT="1"/>
      <dgm:spPr/>
      <dgm:t>
        <a:bodyPr/>
        <a:lstStyle/>
        <a:p>
          <a:r>
            <a:rPr lang="en-IN" sz="1600"/>
            <a:t>Order tracking </a:t>
          </a:r>
          <a:endParaRPr lang="en-US" sz="1600"/>
        </a:p>
      </dgm:t>
    </dgm:pt>
    <dgm:pt modelId="{E5561FA6-2931-4777-929E-5B8BC2C1495B}" type="parTrans" cxnId="{6FBF889C-4D18-4786-A851-919081C93244}">
      <dgm:prSet/>
      <dgm:spPr/>
      <dgm:t>
        <a:bodyPr/>
        <a:lstStyle/>
        <a:p>
          <a:endParaRPr lang="en-US" sz="1600"/>
        </a:p>
      </dgm:t>
    </dgm:pt>
    <dgm:pt modelId="{CD99BFCE-13B2-4C57-BB89-57866449DAE2}" type="sibTrans" cxnId="{6FBF889C-4D18-4786-A851-919081C93244}">
      <dgm:prSet/>
      <dgm:spPr/>
      <dgm:t>
        <a:bodyPr/>
        <a:lstStyle/>
        <a:p>
          <a:endParaRPr lang="en-US" sz="1600"/>
        </a:p>
      </dgm:t>
    </dgm:pt>
    <dgm:pt modelId="{58A030F0-22B2-4A7C-93F1-A41BE4F9AD2E}">
      <dgm:prSet custT="1"/>
      <dgm:spPr/>
      <dgm:t>
        <a:bodyPr/>
        <a:lstStyle/>
        <a:p>
          <a:r>
            <a:rPr lang="en-IN" sz="1600"/>
            <a:t>24/7 support </a:t>
          </a:r>
          <a:endParaRPr lang="en-US" sz="1600"/>
        </a:p>
      </dgm:t>
    </dgm:pt>
    <dgm:pt modelId="{94383DB8-E344-470D-95F9-166C9D293C96}" type="parTrans" cxnId="{1BE75FC0-5F53-46D2-9729-913B9029FB91}">
      <dgm:prSet/>
      <dgm:spPr/>
      <dgm:t>
        <a:bodyPr/>
        <a:lstStyle/>
        <a:p>
          <a:endParaRPr lang="en-US" sz="1600"/>
        </a:p>
      </dgm:t>
    </dgm:pt>
    <dgm:pt modelId="{5546DC77-A2CB-44E9-B13F-2CBB6914822E}" type="sibTrans" cxnId="{1BE75FC0-5F53-46D2-9729-913B9029FB91}">
      <dgm:prSet/>
      <dgm:spPr/>
      <dgm:t>
        <a:bodyPr/>
        <a:lstStyle/>
        <a:p>
          <a:endParaRPr lang="en-US" sz="1600"/>
        </a:p>
      </dgm:t>
    </dgm:pt>
    <dgm:pt modelId="{7C3BDB66-FBA2-4990-92A2-164B3EA5B3EB}" type="pres">
      <dgm:prSet presAssocID="{48502FC0-E345-4A7A-AF1D-C34F6D3C740B}" presName="root" presStyleCnt="0">
        <dgm:presLayoutVars>
          <dgm:dir/>
          <dgm:resizeHandles val="exact"/>
        </dgm:presLayoutVars>
      </dgm:prSet>
      <dgm:spPr/>
    </dgm:pt>
    <dgm:pt modelId="{3C41A875-D9B1-4D1F-B1B0-2133EB4732E3}" type="pres">
      <dgm:prSet presAssocID="{0DA13E9F-3C4D-481C-B044-0F84970CEADF}" presName="compNode" presStyleCnt="0"/>
      <dgm:spPr/>
    </dgm:pt>
    <dgm:pt modelId="{2D62753D-80FD-4B03-8930-21085B0470E8}" type="pres">
      <dgm:prSet presAssocID="{0DA13E9F-3C4D-481C-B044-0F84970CEAD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basket"/>
        </a:ext>
      </dgm:extLst>
    </dgm:pt>
    <dgm:pt modelId="{4CC5E4B3-A6DD-45CD-BAA8-FEBF6B86E612}" type="pres">
      <dgm:prSet presAssocID="{0DA13E9F-3C4D-481C-B044-0F84970CEADF}" presName="spaceRect" presStyleCnt="0"/>
      <dgm:spPr/>
    </dgm:pt>
    <dgm:pt modelId="{88A440C2-2E78-469A-8B23-A72420877A76}" type="pres">
      <dgm:prSet presAssocID="{0DA13E9F-3C4D-481C-B044-0F84970CEADF}" presName="textRect" presStyleLbl="revTx" presStyleIdx="0" presStyleCnt="7">
        <dgm:presLayoutVars>
          <dgm:chMax val="1"/>
          <dgm:chPref val="1"/>
        </dgm:presLayoutVars>
      </dgm:prSet>
      <dgm:spPr/>
    </dgm:pt>
    <dgm:pt modelId="{988DDAE8-C0B7-4F14-B0D2-125A7B0BD533}" type="pres">
      <dgm:prSet presAssocID="{ABE707BF-D30F-4042-8EE3-D254B7FA08AF}" presName="sibTrans" presStyleCnt="0"/>
      <dgm:spPr/>
    </dgm:pt>
    <dgm:pt modelId="{9138C3C8-53E1-46CF-8080-838CEE6483F0}" type="pres">
      <dgm:prSet presAssocID="{D620AB99-4280-4110-9DB9-BD65317EEA38}" presName="compNode" presStyleCnt="0"/>
      <dgm:spPr/>
    </dgm:pt>
    <dgm:pt modelId="{938E6F92-CBD2-4CBB-A23A-625923B5AF44}" type="pres">
      <dgm:prSet presAssocID="{D620AB99-4280-4110-9DB9-BD65317EEA3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BA780828-3EF7-46E3-9DDE-4D3D931B92B8}" type="pres">
      <dgm:prSet presAssocID="{D620AB99-4280-4110-9DB9-BD65317EEA38}" presName="spaceRect" presStyleCnt="0"/>
      <dgm:spPr/>
    </dgm:pt>
    <dgm:pt modelId="{9C467452-F4B4-482C-B9A3-39DE183FF153}" type="pres">
      <dgm:prSet presAssocID="{D620AB99-4280-4110-9DB9-BD65317EEA38}" presName="textRect" presStyleLbl="revTx" presStyleIdx="1" presStyleCnt="7" custScaleX="86632" custScaleY="98387">
        <dgm:presLayoutVars>
          <dgm:chMax val="1"/>
          <dgm:chPref val="1"/>
        </dgm:presLayoutVars>
      </dgm:prSet>
      <dgm:spPr/>
    </dgm:pt>
    <dgm:pt modelId="{68D72E6B-818A-4130-9997-A46C371CF40A}" type="pres">
      <dgm:prSet presAssocID="{503DB52C-FEA9-417C-85BC-819EBA113FA9}" presName="sibTrans" presStyleCnt="0"/>
      <dgm:spPr/>
    </dgm:pt>
    <dgm:pt modelId="{EAE8BB8A-7FAF-448D-8B30-3C7573D97253}" type="pres">
      <dgm:prSet presAssocID="{02218121-676E-4EA9-A699-D008AC505DF2}" presName="compNode" presStyleCnt="0"/>
      <dgm:spPr/>
    </dgm:pt>
    <dgm:pt modelId="{F095FCC4-F1DF-4F11-B503-75304C1541A8}" type="pres">
      <dgm:prSet presAssocID="{02218121-676E-4EA9-A699-D008AC505DF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46FA9E81-6124-4AF4-B2F2-E0A4150DD39E}" type="pres">
      <dgm:prSet presAssocID="{02218121-676E-4EA9-A699-D008AC505DF2}" presName="spaceRect" presStyleCnt="0"/>
      <dgm:spPr/>
    </dgm:pt>
    <dgm:pt modelId="{64FA9BD9-4A42-4C2A-A82B-BDA3752DF1D8}" type="pres">
      <dgm:prSet presAssocID="{02218121-676E-4EA9-A699-D008AC505DF2}" presName="textRect" presStyleLbl="revTx" presStyleIdx="2" presStyleCnt="7">
        <dgm:presLayoutVars>
          <dgm:chMax val="1"/>
          <dgm:chPref val="1"/>
        </dgm:presLayoutVars>
      </dgm:prSet>
      <dgm:spPr/>
    </dgm:pt>
    <dgm:pt modelId="{48754385-FB0E-401A-A583-A50871975B5B}" type="pres">
      <dgm:prSet presAssocID="{EE310A99-692F-4DAE-BBE8-B0C9367B89D5}" presName="sibTrans" presStyleCnt="0"/>
      <dgm:spPr/>
    </dgm:pt>
    <dgm:pt modelId="{524F7664-B5BE-4436-BDE6-57D07E715CC0}" type="pres">
      <dgm:prSet presAssocID="{D88AE436-6C66-4B2C-8D92-A1D2AD6C6658}" presName="compNode" presStyleCnt="0"/>
      <dgm:spPr/>
    </dgm:pt>
    <dgm:pt modelId="{769466F6-36C3-435A-9E60-0AF8C5889E2A}" type="pres">
      <dgm:prSet presAssocID="{D88AE436-6C66-4B2C-8D92-A1D2AD6C665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 Compass"/>
        </a:ext>
      </dgm:extLst>
    </dgm:pt>
    <dgm:pt modelId="{884CE191-EB41-49F5-B1B0-6BE91F7E263C}" type="pres">
      <dgm:prSet presAssocID="{D88AE436-6C66-4B2C-8D92-A1D2AD6C6658}" presName="spaceRect" presStyleCnt="0"/>
      <dgm:spPr/>
    </dgm:pt>
    <dgm:pt modelId="{34645047-F1EE-41D2-8EF7-5522D39CC2CE}" type="pres">
      <dgm:prSet presAssocID="{D88AE436-6C66-4B2C-8D92-A1D2AD6C6658}" presName="textRect" presStyleLbl="revTx" presStyleIdx="3" presStyleCnt="7">
        <dgm:presLayoutVars>
          <dgm:chMax val="1"/>
          <dgm:chPref val="1"/>
        </dgm:presLayoutVars>
      </dgm:prSet>
      <dgm:spPr/>
    </dgm:pt>
    <dgm:pt modelId="{15AAA770-A8BF-4C93-A0F4-5337073B0041}" type="pres">
      <dgm:prSet presAssocID="{9B4A5D27-D6E3-4F6F-80F7-EE13636B2D97}" presName="sibTrans" presStyleCnt="0"/>
      <dgm:spPr/>
    </dgm:pt>
    <dgm:pt modelId="{AA43C72B-67D8-40DB-9756-E35DFF5A8BC3}" type="pres">
      <dgm:prSet presAssocID="{D811DD08-14FE-449C-971E-34FF8D9CE908}" presName="compNode" presStyleCnt="0"/>
      <dgm:spPr/>
    </dgm:pt>
    <dgm:pt modelId="{BFE77EB5-B635-4EF8-AA59-CE507465701A}" type="pres">
      <dgm:prSet presAssocID="{D811DD08-14FE-449C-971E-34FF8D9CE90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82E62E35-F0CB-47C7-8590-5B7489632728}" type="pres">
      <dgm:prSet presAssocID="{D811DD08-14FE-449C-971E-34FF8D9CE908}" presName="spaceRect" presStyleCnt="0"/>
      <dgm:spPr/>
    </dgm:pt>
    <dgm:pt modelId="{D3E334EE-40E3-4BC8-AD02-5B8903EC4F7F}" type="pres">
      <dgm:prSet presAssocID="{D811DD08-14FE-449C-971E-34FF8D9CE908}" presName="textRect" presStyleLbl="revTx" presStyleIdx="4" presStyleCnt="7">
        <dgm:presLayoutVars>
          <dgm:chMax val="1"/>
          <dgm:chPref val="1"/>
        </dgm:presLayoutVars>
      </dgm:prSet>
      <dgm:spPr/>
    </dgm:pt>
    <dgm:pt modelId="{9DCDC99C-990F-4CC8-B3F3-AF0D3BC02132}" type="pres">
      <dgm:prSet presAssocID="{604F8241-24E6-42E3-AD09-834655C1C830}" presName="sibTrans" presStyleCnt="0"/>
      <dgm:spPr/>
    </dgm:pt>
    <dgm:pt modelId="{B792F021-7A25-4189-9E4A-2F385ACCEDB9}" type="pres">
      <dgm:prSet presAssocID="{FC655E8F-40B1-4940-8851-E9F78AB3E89D}" presName="compNode" presStyleCnt="0"/>
      <dgm:spPr/>
    </dgm:pt>
    <dgm:pt modelId="{F47013F3-AB76-47DE-A6A7-AB1465B050B3}" type="pres">
      <dgm:prSet presAssocID="{FC655E8F-40B1-4940-8851-E9F78AB3E89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ruck"/>
        </a:ext>
      </dgm:extLst>
    </dgm:pt>
    <dgm:pt modelId="{10160C64-EA91-409F-A811-F9A4331BB412}" type="pres">
      <dgm:prSet presAssocID="{FC655E8F-40B1-4940-8851-E9F78AB3E89D}" presName="spaceRect" presStyleCnt="0"/>
      <dgm:spPr/>
    </dgm:pt>
    <dgm:pt modelId="{C7198052-DE5B-49A0-B22F-9CDD6D4DC0A4}" type="pres">
      <dgm:prSet presAssocID="{FC655E8F-40B1-4940-8851-E9F78AB3E89D}" presName="textRect" presStyleLbl="revTx" presStyleIdx="5" presStyleCnt="7">
        <dgm:presLayoutVars>
          <dgm:chMax val="1"/>
          <dgm:chPref val="1"/>
        </dgm:presLayoutVars>
      </dgm:prSet>
      <dgm:spPr/>
    </dgm:pt>
    <dgm:pt modelId="{15F6EDF2-FDB1-479B-A912-6B08514D17CB}" type="pres">
      <dgm:prSet presAssocID="{CD99BFCE-13B2-4C57-BB89-57866449DAE2}" presName="sibTrans" presStyleCnt="0"/>
      <dgm:spPr/>
    </dgm:pt>
    <dgm:pt modelId="{357861BE-303F-4C83-8EF5-D3E4F37DF891}" type="pres">
      <dgm:prSet presAssocID="{58A030F0-22B2-4A7C-93F1-A41BE4F9AD2E}" presName="compNode" presStyleCnt="0"/>
      <dgm:spPr/>
    </dgm:pt>
    <dgm:pt modelId="{8502D81C-EDFF-463A-84AA-84571076D30E}" type="pres">
      <dgm:prSet presAssocID="{58A030F0-22B2-4A7C-93F1-A41BE4F9AD2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all center"/>
        </a:ext>
      </dgm:extLst>
    </dgm:pt>
    <dgm:pt modelId="{B2CA3D84-8269-4EE0-A7FC-86865A28F747}" type="pres">
      <dgm:prSet presAssocID="{58A030F0-22B2-4A7C-93F1-A41BE4F9AD2E}" presName="spaceRect" presStyleCnt="0"/>
      <dgm:spPr/>
    </dgm:pt>
    <dgm:pt modelId="{EED16E82-1527-4F15-A538-B7AC1B150132}" type="pres">
      <dgm:prSet presAssocID="{58A030F0-22B2-4A7C-93F1-A41BE4F9AD2E}" presName="textRect" presStyleLbl="revTx" presStyleIdx="6" presStyleCnt="7">
        <dgm:presLayoutVars>
          <dgm:chMax val="1"/>
          <dgm:chPref val="1"/>
        </dgm:presLayoutVars>
      </dgm:prSet>
      <dgm:spPr/>
    </dgm:pt>
  </dgm:ptLst>
  <dgm:cxnLst>
    <dgm:cxn modelId="{63C05513-C23F-4A05-94FB-F94D675D1D1A}" type="presOf" srcId="{D620AB99-4280-4110-9DB9-BD65317EEA38}" destId="{9C467452-F4B4-482C-B9A3-39DE183FF153}" srcOrd="0" destOrd="0" presId="urn:microsoft.com/office/officeart/2018/2/layout/IconLabelList"/>
    <dgm:cxn modelId="{45072B14-733D-490B-A8EF-8C2F54D6A12D}" type="presOf" srcId="{48502FC0-E345-4A7A-AF1D-C34F6D3C740B}" destId="{7C3BDB66-FBA2-4990-92A2-164B3EA5B3EB}" srcOrd="0" destOrd="0" presId="urn:microsoft.com/office/officeart/2018/2/layout/IconLabelList"/>
    <dgm:cxn modelId="{13510121-7CCA-4519-8109-F613D1518819}" srcId="{48502FC0-E345-4A7A-AF1D-C34F6D3C740B}" destId="{D811DD08-14FE-449C-971E-34FF8D9CE908}" srcOrd="4" destOrd="0" parTransId="{C0A9CECF-E5D1-42C0-A5F1-15565785AA6B}" sibTransId="{604F8241-24E6-42E3-AD09-834655C1C830}"/>
    <dgm:cxn modelId="{994D5A25-68E7-4552-8921-FE37B8539727}" type="presOf" srcId="{58A030F0-22B2-4A7C-93F1-A41BE4F9AD2E}" destId="{EED16E82-1527-4F15-A538-B7AC1B150132}" srcOrd="0" destOrd="0" presId="urn:microsoft.com/office/officeart/2018/2/layout/IconLabelList"/>
    <dgm:cxn modelId="{A0631342-202A-4E28-8AD4-95A3944BA48E}" type="presOf" srcId="{0DA13E9F-3C4D-481C-B044-0F84970CEADF}" destId="{88A440C2-2E78-469A-8B23-A72420877A76}" srcOrd="0" destOrd="0" presId="urn:microsoft.com/office/officeart/2018/2/layout/IconLabelList"/>
    <dgm:cxn modelId="{EFFA7670-3EE4-43AC-8A98-CBC2E10A7F8F}" type="presOf" srcId="{FC655E8F-40B1-4940-8851-E9F78AB3E89D}" destId="{C7198052-DE5B-49A0-B22F-9CDD6D4DC0A4}" srcOrd="0" destOrd="0" presId="urn:microsoft.com/office/officeart/2018/2/layout/IconLabelList"/>
    <dgm:cxn modelId="{82C4ED7E-703C-49A8-BA44-077511730370}" type="presOf" srcId="{D811DD08-14FE-449C-971E-34FF8D9CE908}" destId="{D3E334EE-40E3-4BC8-AD02-5B8903EC4F7F}" srcOrd="0" destOrd="0" presId="urn:microsoft.com/office/officeart/2018/2/layout/IconLabelList"/>
    <dgm:cxn modelId="{36D7A785-0A12-46EB-8B16-FBBACD89BF54}" type="presOf" srcId="{02218121-676E-4EA9-A699-D008AC505DF2}" destId="{64FA9BD9-4A42-4C2A-A82B-BDA3752DF1D8}" srcOrd="0" destOrd="0" presId="urn:microsoft.com/office/officeart/2018/2/layout/IconLabelList"/>
    <dgm:cxn modelId="{B56FB399-BC4B-4E80-968D-4B98B571A70E}" type="presOf" srcId="{D88AE436-6C66-4B2C-8D92-A1D2AD6C6658}" destId="{34645047-F1EE-41D2-8EF7-5522D39CC2CE}" srcOrd="0" destOrd="0" presId="urn:microsoft.com/office/officeart/2018/2/layout/IconLabelList"/>
    <dgm:cxn modelId="{6FBF889C-4D18-4786-A851-919081C93244}" srcId="{48502FC0-E345-4A7A-AF1D-C34F6D3C740B}" destId="{FC655E8F-40B1-4940-8851-E9F78AB3E89D}" srcOrd="5" destOrd="0" parTransId="{E5561FA6-2931-4777-929E-5B8BC2C1495B}" sibTransId="{CD99BFCE-13B2-4C57-BB89-57866449DAE2}"/>
    <dgm:cxn modelId="{1BE75FC0-5F53-46D2-9729-913B9029FB91}" srcId="{48502FC0-E345-4A7A-AF1D-C34F6D3C740B}" destId="{58A030F0-22B2-4A7C-93F1-A41BE4F9AD2E}" srcOrd="6" destOrd="0" parTransId="{94383DB8-E344-470D-95F9-166C9D293C96}" sibTransId="{5546DC77-A2CB-44E9-B13F-2CBB6914822E}"/>
    <dgm:cxn modelId="{E7D724D3-94FA-42C9-8E1B-48F3B2B5480D}" srcId="{48502FC0-E345-4A7A-AF1D-C34F6D3C740B}" destId="{02218121-676E-4EA9-A699-D008AC505DF2}" srcOrd="2" destOrd="0" parTransId="{AB3B1FDD-FF39-4026-B6EF-CFEEC2D32B72}" sibTransId="{EE310A99-692F-4DAE-BBE8-B0C9367B89D5}"/>
    <dgm:cxn modelId="{DD6708E1-CE3F-42AE-BDD3-24270171E7C8}" srcId="{48502FC0-E345-4A7A-AF1D-C34F6D3C740B}" destId="{0DA13E9F-3C4D-481C-B044-0F84970CEADF}" srcOrd="0" destOrd="0" parTransId="{99104B16-082A-4EB7-9F16-AF72699909DB}" sibTransId="{ABE707BF-D30F-4042-8EE3-D254B7FA08AF}"/>
    <dgm:cxn modelId="{86DD51E6-1F66-4FF2-B2AB-42DF0D2BFA98}" srcId="{48502FC0-E345-4A7A-AF1D-C34F6D3C740B}" destId="{D88AE436-6C66-4B2C-8D92-A1D2AD6C6658}" srcOrd="3" destOrd="0" parTransId="{6C3D4D5D-DE96-451D-9A20-74401FA8F839}" sibTransId="{9B4A5D27-D6E3-4F6F-80F7-EE13636B2D97}"/>
    <dgm:cxn modelId="{B437C7EA-3CC9-4812-9C4B-4C9D22272959}" srcId="{48502FC0-E345-4A7A-AF1D-C34F6D3C740B}" destId="{D620AB99-4280-4110-9DB9-BD65317EEA38}" srcOrd="1" destOrd="0" parTransId="{0AED30A7-E0CD-45E2-AD3F-A9BA88A17F67}" sibTransId="{503DB52C-FEA9-417C-85BC-819EBA113FA9}"/>
    <dgm:cxn modelId="{29F449D4-E9E5-4532-9E50-05F03BF61115}" type="presParOf" srcId="{7C3BDB66-FBA2-4990-92A2-164B3EA5B3EB}" destId="{3C41A875-D9B1-4D1F-B1B0-2133EB4732E3}" srcOrd="0" destOrd="0" presId="urn:microsoft.com/office/officeart/2018/2/layout/IconLabelList"/>
    <dgm:cxn modelId="{55701E9B-4757-4862-8467-9FF2070ABC0A}" type="presParOf" srcId="{3C41A875-D9B1-4D1F-B1B0-2133EB4732E3}" destId="{2D62753D-80FD-4B03-8930-21085B0470E8}" srcOrd="0" destOrd="0" presId="urn:microsoft.com/office/officeart/2018/2/layout/IconLabelList"/>
    <dgm:cxn modelId="{AA97EDAE-E811-4C20-AB6F-FB88DDA5DDF0}" type="presParOf" srcId="{3C41A875-D9B1-4D1F-B1B0-2133EB4732E3}" destId="{4CC5E4B3-A6DD-45CD-BAA8-FEBF6B86E612}" srcOrd="1" destOrd="0" presId="urn:microsoft.com/office/officeart/2018/2/layout/IconLabelList"/>
    <dgm:cxn modelId="{73D4CBE1-0189-404B-8385-2D171275E49E}" type="presParOf" srcId="{3C41A875-D9B1-4D1F-B1B0-2133EB4732E3}" destId="{88A440C2-2E78-469A-8B23-A72420877A76}" srcOrd="2" destOrd="0" presId="urn:microsoft.com/office/officeart/2018/2/layout/IconLabelList"/>
    <dgm:cxn modelId="{A56995C2-963A-41E6-A6C4-63C8A22401ED}" type="presParOf" srcId="{7C3BDB66-FBA2-4990-92A2-164B3EA5B3EB}" destId="{988DDAE8-C0B7-4F14-B0D2-125A7B0BD533}" srcOrd="1" destOrd="0" presId="urn:microsoft.com/office/officeart/2018/2/layout/IconLabelList"/>
    <dgm:cxn modelId="{5FA6F44F-776A-4CE3-AC1F-E6DF76C487AF}" type="presParOf" srcId="{7C3BDB66-FBA2-4990-92A2-164B3EA5B3EB}" destId="{9138C3C8-53E1-46CF-8080-838CEE6483F0}" srcOrd="2" destOrd="0" presId="urn:microsoft.com/office/officeart/2018/2/layout/IconLabelList"/>
    <dgm:cxn modelId="{6189B3FA-F1BA-4B36-906D-1F33710901CE}" type="presParOf" srcId="{9138C3C8-53E1-46CF-8080-838CEE6483F0}" destId="{938E6F92-CBD2-4CBB-A23A-625923B5AF44}" srcOrd="0" destOrd="0" presId="urn:microsoft.com/office/officeart/2018/2/layout/IconLabelList"/>
    <dgm:cxn modelId="{49FDE75B-4C29-458B-8029-6BB1D17B1798}" type="presParOf" srcId="{9138C3C8-53E1-46CF-8080-838CEE6483F0}" destId="{BA780828-3EF7-46E3-9DDE-4D3D931B92B8}" srcOrd="1" destOrd="0" presId="urn:microsoft.com/office/officeart/2018/2/layout/IconLabelList"/>
    <dgm:cxn modelId="{50F74141-7947-4B8F-B8D4-DAF7F8DE604B}" type="presParOf" srcId="{9138C3C8-53E1-46CF-8080-838CEE6483F0}" destId="{9C467452-F4B4-482C-B9A3-39DE183FF153}" srcOrd="2" destOrd="0" presId="urn:microsoft.com/office/officeart/2018/2/layout/IconLabelList"/>
    <dgm:cxn modelId="{B1283CA1-2C45-49DF-901D-D08CAB0F089C}" type="presParOf" srcId="{7C3BDB66-FBA2-4990-92A2-164B3EA5B3EB}" destId="{68D72E6B-818A-4130-9997-A46C371CF40A}" srcOrd="3" destOrd="0" presId="urn:microsoft.com/office/officeart/2018/2/layout/IconLabelList"/>
    <dgm:cxn modelId="{FBE4B043-0CEB-4522-8340-5B0FF59B878F}" type="presParOf" srcId="{7C3BDB66-FBA2-4990-92A2-164B3EA5B3EB}" destId="{EAE8BB8A-7FAF-448D-8B30-3C7573D97253}" srcOrd="4" destOrd="0" presId="urn:microsoft.com/office/officeart/2018/2/layout/IconLabelList"/>
    <dgm:cxn modelId="{6B84C6A7-91EE-4439-B4F8-E88C9D8AE4CC}" type="presParOf" srcId="{EAE8BB8A-7FAF-448D-8B30-3C7573D97253}" destId="{F095FCC4-F1DF-4F11-B503-75304C1541A8}" srcOrd="0" destOrd="0" presId="urn:microsoft.com/office/officeart/2018/2/layout/IconLabelList"/>
    <dgm:cxn modelId="{DD8CCE53-EEE1-49B6-9D4D-9B54562ECECE}" type="presParOf" srcId="{EAE8BB8A-7FAF-448D-8B30-3C7573D97253}" destId="{46FA9E81-6124-4AF4-B2F2-E0A4150DD39E}" srcOrd="1" destOrd="0" presId="urn:microsoft.com/office/officeart/2018/2/layout/IconLabelList"/>
    <dgm:cxn modelId="{4838B7DC-CF70-4A2B-91E4-85EA95D3FB7B}" type="presParOf" srcId="{EAE8BB8A-7FAF-448D-8B30-3C7573D97253}" destId="{64FA9BD9-4A42-4C2A-A82B-BDA3752DF1D8}" srcOrd="2" destOrd="0" presId="urn:microsoft.com/office/officeart/2018/2/layout/IconLabelList"/>
    <dgm:cxn modelId="{EEF37BC6-0FCA-478D-9648-FCBFB8FD3623}" type="presParOf" srcId="{7C3BDB66-FBA2-4990-92A2-164B3EA5B3EB}" destId="{48754385-FB0E-401A-A583-A50871975B5B}" srcOrd="5" destOrd="0" presId="urn:microsoft.com/office/officeart/2018/2/layout/IconLabelList"/>
    <dgm:cxn modelId="{47ABB774-9F0F-46C1-859B-D2B7CBDFAA30}" type="presParOf" srcId="{7C3BDB66-FBA2-4990-92A2-164B3EA5B3EB}" destId="{524F7664-B5BE-4436-BDE6-57D07E715CC0}" srcOrd="6" destOrd="0" presId="urn:microsoft.com/office/officeart/2018/2/layout/IconLabelList"/>
    <dgm:cxn modelId="{F053D00F-D254-499F-8CC6-99397817DEBA}" type="presParOf" srcId="{524F7664-B5BE-4436-BDE6-57D07E715CC0}" destId="{769466F6-36C3-435A-9E60-0AF8C5889E2A}" srcOrd="0" destOrd="0" presId="urn:microsoft.com/office/officeart/2018/2/layout/IconLabelList"/>
    <dgm:cxn modelId="{78D2F1E9-0694-4934-A32F-EF279467BEC9}" type="presParOf" srcId="{524F7664-B5BE-4436-BDE6-57D07E715CC0}" destId="{884CE191-EB41-49F5-B1B0-6BE91F7E263C}" srcOrd="1" destOrd="0" presId="urn:microsoft.com/office/officeart/2018/2/layout/IconLabelList"/>
    <dgm:cxn modelId="{919F1D32-BE08-4751-AB07-994E3EFA5F2D}" type="presParOf" srcId="{524F7664-B5BE-4436-BDE6-57D07E715CC0}" destId="{34645047-F1EE-41D2-8EF7-5522D39CC2CE}" srcOrd="2" destOrd="0" presId="urn:microsoft.com/office/officeart/2018/2/layout/IconLabelList"/>
    <dgm:cxn modelId="{8A5458DC-BAA2-4C42-859C-152178B4A78E}" type="presParOf" srcId="{7C3BDB66-FBA2-4990-92A2-164B3EA5B3EB}" destId="{15AAA770-A8BF-4C93-A0F4-5337073B0041}" srcOrd="7" destOrd="0" presId="urn:microsoft.com/office/officeart/2018/2/layout/IconLabelList"/>
    <dgm:cxn modelId="{029109B0-E1E8-4E0E-8F2B-30011B8F6332}" type="presParOf" srcId="{7C3BDB66-FBA2-4990-92A2-164B3EA5B3EB}" destId="{AA43C72B-67D8-40DB-9756-E35DFF5A8BC3}" srcOrd="8" destOrd="0" presId="urn:microsoft.com/office/officeart/2018/2/layout/IconLabelList"/>
    <dgm:cxn modelId="{A4EF1DD7-F57E-4210-B619-5FF22352C332}" type="presParOf" srcId="{AA43C72B-67D8-40DB-9756-E35DFF5A8BC3}" destId="{BFE77EB5-B635-4EF8-AA59-CE507465701A}" srcOrd="0" destOrd="0" presId="urn:microsoft.com/office/officeart/2018/2/layout/IconLabelList"/>
    <dgm:cxn modelId="{A1ABFF27-BEF1-42DF-AB77-1AB82280BEE7}" type="presParOf" srcId="{AA43C72B-67D8-40DB-9756-E35DFF5A8BC3}" destId="{82E62E35-F0CB-47C7-8590-5B7489632728}" srcOrd="1" destOrd="0" presId="urn:microsoft.com/office/officeart/2018/2/layout/IconLabelList"/>
    <dgm:cxn modelId="{EAF2E387-6C49-4D17-B653-D9369F3730A0}" type="presParOf" srcId="{AA43C72B-67D8-40DB-9756-E35DFF5A8BC3}" destId="{D3E334EE-40E3-4BC8-AD02-5B8903EC4F7F}" srcOrd="2" destOrd="0" presId="urn:microsoft.com/office/officeart/2018/2/layout/IconLabelList"/>
    <dgm:cxn modelId="{98D8C25D-A360-4B1E-9057-1E68DAD050BA}" type="presParOf" srcId="{7C3BDB66-FBA2-4990-92A2-164B3EA5B3EB}" destId="{9DCDC99C-990F-4CC8-B3F3-AF0D3BC02132}" srcOrd="9" destOrd="0" presId="urn:microsoft.com/office/officeart/2018/2/layout/IconLabelList"/>
    <dgm:cxn modelId="{525AD3BF-0EF3-44F4-BCB6-C579A22E5B9D}" type="presParOf" srcId="{7C3BDB66-FBA2-4990-92A2-164B3EA5B3EB}" destId="{B792F021-7A25-4189-9E4A-2F385ACCEDB9}" srcOrd="10" destOrd="0" presId="urn:microsoft.com/office/officeart/2018/2/layout/IconLabelList"/>
    <dgm:cxn modelId="{D37448DC-E7CD-4F08-A7BC-8E92DD2A990F}" type="presParOf" srcId="{B792F021-7A25-4189-9E4A-2F385ACCEDB9}" destId="{F47013F3-AB76-47DE-A6A7-AB1465B050B3}" srcOrd="0" destOrd="0" presId="urn:microsoft.com/office/officeart/2018/2/layout/IconLabelList"/>
    <dgm:cxn modelId="{7A5C07BD-514D-4EAA-8E63-129F77B78C8F}" type="presParOf" srcId="{B792F021-7A25-4189-9E4A-2F385ACCEDB9}" destId="{10160C64-EA91-409F-A811-F9A4331BB412}" srcOrd="1" destOrd="0" presId="urn:microsoft.com/office/officeart/2018/2/layout/IconLabelList"/>
    <dgm:cxn modelId="{7BD914D0-9526-48BF-BB54-467D4C445A62}" type="presParOf" srcId="{B792F021-7A25-4189-9E4A-2F385ACCEDB9}" destId="{C7198052-DE5B-49A0-B22F-9CDD6D4DC0A4}" srcOrd="2" destOrd="0" presId="urn:microsoft.com/office/officeart/2018/2/layout/IconLabelList"/>
    <dgm:cxn modelId="{80213B8C-EA49-4348-8B6A-4B6BA8F6B895}" type="presParOf" srcId="{7C3BDB66-FBA2-4990-92A2-164B3EA5B3EB}" destId="{15F6EDF2-FDB1-479B-A912-6B08514D17CB}" srcOrd="11" destOrd="0" presId="urn:microsoft.com/office/officeart/2018/2/layout/IconLabelList"/>
    <dgm:cxn modelId="{4DD0AF59-B0F3-4706-AB44-EC9818148730}" type="presParOf" srcId="{7C3BDB66-FBA2-4990-92A2-164B3EA5B3EB}" destId="{357861BE-303F-4C83-8EF5-D3E4F37DF891}" srcOrd="12" destOrd="0" presId="urn:microsoft.com/office/officeart/2018/2/layout/IconLabelList"/>
    <dgm:cxn modelId="{602899A5-E3C9-4660-92FE-487788449BB6}" type="presParOf" srcId="{357861BE-303F-4C83-8EF5-D3E4F37DF891}" destId="{8502D81C-EDFF-463A-84AA-84571076D30E}" srcOrd="0" destOrd="0" presId="urn:microsoft.com/office/officeart/2018/2/layout/IconLabelList"/>
    <dgm:cxn modelId="{FCDEC642-D0D2-45B6-8CAE-97EABF7E9704}" type="presParOf" srcId="{357861BE-303F-4C83-8EF5-D3E4F37DF891}" destId="{B2CA3D84-8269-4EE0-A7FC-86865A28F747}" srcOrd="1" destOrd="0" presId="urn:microsoft.com/office/officeart/2018/2/layout/IconLabelList"/>
    <dgm:cxn modelId="{ECAE453D-C559-4168-99D2-416858B24FC3}" type="presParOf" srcId="{357861BE-303F-4C83-8EF5-D3E4F37DF891}" destId="{EED16E82-1527-4F15-A538-B7AC1B1501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BF4D4C-272F-44D3-A5CF-8C8FA529EC8B}" type="doc">
      <dgm:prSet loTypeId="urn:microsoft.com/office/officeart/2005/8/layout/gear1" loCatId="process" qsTypeId="urn:microsoft.com/office/officeart/2005/8/quickstyle/3d2" qsCatId="3D" csTypeId="urn:microsoft.com/office/officeart/2005/8/colors/colorful1" csCatId="colorful" phldr="1"/>
      <dgm:spPr/>
      <dgm:t>
        <a:bodyPr/>
        <a:lstStyle/>
        <a:p>
          <a:endParaRPr lang="en-US"/>
        </a:p>
      </dgm:t>
    </dgm:pt>
    <dgm:pt modelId="{04A04B69-387C-407F-8D90-C77639DDF3F2}">
      <dgm:prSet custT="1"/>
      <dgm:spPr/>
      <dgm:t>
        <a:bodyPr/>
        <a:lstStyle/>
        <a:p>
          <a:r>
            <a:rPr lang="en-US" sz="2000" b="1"/>
            <a:t>What is it? </a:t>
          </a:r>
          <a:endParaRPr lang="en-US" sz="2000"/>
        </a:p>
      </dgm:t>
    </dgm:pt>
    <dgm:pt modelId="{FFBC975D-6E7A-4F33-A868-6CE5F21CBEFD}" type="parTrans" cxnId="{450E1619-EFA6-4B3E-8C2F-30A9EB16A4CD}">
      <dgm:prSet/>
      <dgm:spPr/>
      <dgm:t>
        <a:bodyPr/>
        <a:lstStyle/>
        <a:p>
          <a:endParaRPr lang="en-US"/>
        </a:p>
      </dgm:t>
    </dgm:pt>
    <dgm:pt modelId="{7C16C27D-5125-4D8C-B07A-D67E1DA274DA}" type="sibTrans" cxnId="{450E1619-EFA6-4B3E-8C2F-30A9EB16A4CD}">
      <dgm:prSet phldrT="1" phldr="0"/>
      <dgm:spPr/>
    </dgm:pt>
    <dgm:pt modelId="{1DC671B8-4FB0-440D-9DED-C7CB8CA52D68}">
      <dgm:prSet custT="1"/>
      <dgm:spPr/>
      <dgm:t>
        <a:bodyPr/>
        <a:lstStyle/>
        <a:p>
          <a:pPr algn="l">
            <a:spcAft>
              <a:spcPts val="0"/>
            </a:spcAft>
            <a:buFontTx/>
            <a:buNone/>
          </a:pPr>
          <a:r>
            <a:rPr lang="en-US" sz="1400" b="0" i="0">
              <a:effectLst/>
              <a:latin typeface="Avenir Next LT Pro" panose="020B0504020202020204" pitchFamily="34" charset="0"/>
            </a:rPr>
            <a:t>  The modals are pointing to the sections of your app that they are referring to, which is a little improvement over a first-look tour. This is why each modal's value should be tied directly to an interface component. It is typically employed to guide users through a series of steps they must do in order to arrive at a particular result.</a:t>
          </a:r>
          <a:endParaRPr lang="en-US" sz="1200"/>
        </a:p>
      </dgm:t>
    </dgm:pt>
    <dgm:pt modelId="{5EF1C88F-5D50-4257-810C-F07BE9A3F6A1}" type="parTrans" cxnId="{7B67F27E-011B-474D-8A4C-C680D144EB94}">
      <dgm:prSet/>
      <dgm:spPr/>
      <dgm:t>
        <a:bodyPr/>
        <a:lstStyle/>
        <a:p>
          <a:endParaRPr lang="en-IN"/>
        </a:p>
      </dgm:t>
    </dgm:pt>
    <dgm:pt modelId="{0AF2F82B-C863-477C-AB8A-4764792B66D4}" type="sibTrans" cxnId="{7B67F27E-011B-474D-8A4C-C680D144EB94}">
      <dgm:prSet/>
      <dgm:spPr/>
      <dgm:t>
        <a:bodyPr/>
        <a:lstStyle/>
        <a:p>
          <a:endParaRPr lang="en-IN"/>
        </a:p>
      </dgm:t>
    </dgm:pt>
    <dgm:pt modelId="{6433F444-DECF-4AF6-A548-2A802AE6731A}" type="pres">
      <dgm:prSet presAssocID="{B8BF4D4C-272F-44D3-A5CF-8C8FA529EC8B}" presName="composite" presStyleCnt="0">
        <dgm:presLayoutVars>
          <dgm:chMax val="3"/>
          <dgm:animLvl val="lvl"/>
          <dgm:resizeHandles val="exact"/>
        </dgm:presLayoutVars>
      </dgm:prSet>
      <dgm:spPr/>
    </dgm:pt>
    <dgm:pt modelId="{1B63DC45-746B-4ABC-9001-561A66297FF3}" type="pres">
      <dgm:prSet presAssocID="{04A04B69-387C-407F-8D90-C77639DDF3F2}" presName="gear1" presStyleLbl="node1" presStyleIdx="0" presStyleCnt="1">
        <dgm:presLayoutVars>
          <dgm:chMax val="1"/>
          <dgm:bulletEnabled val="1"/>
        </dgm:presLayoutVars>
      </dgm:prSet>
      <dgm:spPr/>
    </dgm:pt>
    <dgm:pt modelId="{ABAD3CF2-68F2-4472-81C8-E57D008733F2}" type="pres">
      <dgm:prSet presAssocID="{04A04B69-387C-407F-8D90-C77639DDF3F2}" presName="gear1srcNode" presStyleLbl="node1" presStyleIdx="0" presStyleCnt="1"/>
      <dgm:spPr/>
    </dgm:pt>
    <dgm:pt modelId="{C1B77B8A-83E2-47EF-9DDC-EB597CA958B4}" type="pres">
      <dgm:prSet presAssocID="{04A04B69-387C-407F-8D90-C77639DDF3F2}" presName="gear1dstNode" presStyleLbl="node1" presStyleIdx="0" presStyleCnt="1"/>
      <dgm:spPr/>
    </dgm:pt>
    <dgm:pt modelId="{2B256987-4292-46D3-917B-247DD7CBE2F0}" type="pres">
      <dgm:prSet presAssocID="{04A04B69-387C-407F-8D90-C77639DDF3F2}" presName="gear1ch" presStyleLbl="fgAcc1" presStyleIdx="0" presStyleCnt="1" custScaleX="379458" custScaleY="110854" custLinFactX="-3137" custLinFactNeighborX="-100000" custLinFactNeighborY="5477">
        <dgm:presLayoutVars>
          <dgm:chMax val="0"/>
          <dgm:bulletEnabled val="1"/>
        </dgm:presLayoutVars>
      </dgm:prSet>
      <dgm:spPr/>
    </dgm:pt>
    <dgm:pt modelId="{C975EEC4-58F8-47E9-B1A9-BBE8C56CA32D}" type="pres">
      <dgm:prSet presAssocID="{7C16C27D-5125-4D8C-B07A-D67E1DA274DA}" presName="connector1" presStyleLbl="sibTrans2D1" presStyleIdx="0" presStyleCnt="1"/>
      <dgm:spPr/>
    </dgm:pt>
  </dgm:ptLst>
  <dgm:cxnLst>
    <dgm:cxn modelId="{B77BCD05-FED6-4B7C-AF06-162A11B4952E}" type="presOf" srcId="{04A04B69-387C-407F-8D90-C77639DDF3F2}" destId="{C1B77B8A-83E2-47EF-9DDC-EB597CA958B4}" srcOrd="2" destOrd="0" presId="urn:microsoft.com/office/officeart/2005/8/layout/gear1"/>
    <dgm:cxn modelId="{450E1619-EFA6-4B3E-8C2F-30A9EB16A4CD}" srcId="{B8BF4D4C-272F-44D3-A5CF-8C8FA529EC8B}" destId="{04A04B69-387C-407F-8D90-C77639DDF3F2}" srcOrd="0" destOrd="0" parTransId="{FFBC975D-6E7A-4F33-A868-6CE5F21CBEFD}" sibTransId="{7C16C27D-5125-4D8C-B07A-D67E1DA274DA}"/>
    <dgm:cxn modelId="{F200523C-58AE-4265-B806-A691B7E7D476}" type="presOf" srcId="{7C16C27D-5125-4D8C-B07A-D67E1DA274DA}" destId="{C975EEC4-58F8-47E9-B1A9-BBE8C56CA32D}" srcOrd="0" destOrd="0" presId="urn:microsoft.com/office/officeart/2005/8/layout/gear1"/>
    <dgm:cxn modelId="{7B67F27E-011B-474D-8A4C-C680D144EB94}" srcId="{04A04B69-387C-407F-8D90-C77639DDF3F2}" destId="{1DC671B8-4FB0-440D-9DED-C7CB8CA52D68}" srcOrd="0" destOrd="0" parTransId="{5EF1C88F-5D50-4257-810C-F07BE9A3F6A1}" sibTransId="{0AF2F82B-C863-477C-AB8A-4764792B66D4}"/>
    <dgm:cxn modelId="{665D1187-2DC7-45C3-AC80-301CAF243B71}" type="presOf" srcId="{04A04B69-387C-407F-8D90-C77639DDF3F2}" destId="{1B63DC45-746B-4ABC-9001-561A66297FF3}" srcOrd="0" destOrd="0" presId="urn:microsoft.com/office/officeart/2005/8/layout/gear1"/>
    <dgm:cxn modelId="{D652AF8C-B49A-4472-9D75-E382A669763C}" type="presOf" srcId="{04A04B69-387C-407F-8D90-C77639DDF3F2}" destId="{ABAD3CF2-68F2-4472-81C8-E57D008733F2}" srcOrd="1" destOrd="0" presId="urn:microsoft.com/office/officeart/2005/8/layout/gear1"/>
    <dgm:cxn modelId="{6ABF039E-0D74-4A3D-BCAF-46184208D365}" type="presOf" srcId="{1DC671B8-4FB0-440D-9DED-C7CB8CA52D68}" destId="{2B256987-4292-46D3-917B-247DD7CBE2F0}" srcOrd="0" destOrd="0" presId="urn:microsoft.com/office/officeart/2005/8/layout/gear1"/>
    <dgm:cxn modelId="{62E117A7-56AB-4E8C-9718-A2EAAF5A1EAD}" type="presOf" srcId="{B8BF4D4C-272F-44D3-A5CF-8C8FA529EC8B}" destId="{6433F444-DECF-4AF6-A548-2A802AE6731A}" srcOrd="0" destOrd="0" presId="urn:microsoft.com/office/officeart/2005/8/layout/gear1"/>
    <dgm:cxn modelId="{00AF3ACA-B8DD-4DD1-BEB9-0B2FD82AE37A}" type="presParOf" srcId="{6433F444-DECF-4AF6-A548-2A802AE6731A}" destId="{1B63DC45-746B-4ABC-9001-561A66297FF3}" srcOrd="0" destOrd="0" presId="urn:microsoft.com/office/officeart/2005/8/layout/gear1"/>
    <dgm:cxn modelId="{1B04A46D-F584-4D8D-994A-C5EEF8C63B4F}" type="presParOf" srcId="{6433F444-DECF-4AF6-A548-2A802AE6731A}" destId="{ABAD3CF2-68F2-4472-81C8-E57D008733F2}" srcOrd="1" destOrd="0" presId="urn:microsoft.com/office/officeart/2005/8/layout/gear1"/>
    <dgm:cxn modelId="{C684F11C-F6BC-421E-935C-09AD6DF1FE92}" type="presParOf" srcId="{6433F444-DECF-4AF6-A548-2A802AE6731A}" destId="{C1B77B8A-83E2-47EF-9DDC-EB597CA958B4}" srcOrd="2" destOrd="0" presId="urn:microsoft.com/office/officeart/2005/8/layout/gear1"/>
    <dgm:cxn modelId="{F8AD9973-9500-497C-8BE9-2C58195DC36C}" type="presParOf" srcId="{6433F444-DECF-4AF6-A548-2A802AE6731A}" destId="{2B256987-4292-46D3-917B-247DD7CBE2F0}" srcOrd="3" destOrd="0" presId="urn:microsoft.com/office/officeart/2005/8/layout/gear1"/>
    <dgm:cxn modelId="{77FC121A-6EB9-4D7F-B289-7CEBBF8A6539}" type="presParOf" srcId="{6433F444-DECF-4AF6-A548-2A802AE6731A}" destId="{C975EEC4-58F8-47E9-B1A9-BBE8C56CA32D}" srcOrd="4"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139999-F417-41BD-99D2-6F9D0F57712A}" type="doc">
      <dgm:prSet loTypeId="urn:microsoft.com/office/officeart/2016/7/layout/HorizontalActionList" loCatId="List" qsTypeId="urn:microsoft.com/office/officeart/2005/8/quickstyle/simple1" qsCatId="simple" csTypeId="urn:microsoft.com/office/officeart/2005/8/colors/accent2_2" csCatId="accent2" phldr="1"/>
      <dgm:spPr/>
      <dgm:t>
        <a:bodyPr/>
        <a:lstStyle/>
        <a:p>
          <a:endParaRPr lang="en-US"/>
        </a:p>
      </dgm:t>
    </dgm:pt>
    <dgm:pt modelId="{6F11AEDE-B306-4B83-9269-11B728563122}">
      <dgm:prSet/>
      <dgm:spPr/>
      <dgm:t>
        <a:bodyPr/>
        <a:lstStyle/>
        <a:p>
          <a:r>
            <a:rPr lang="en-US" dirty="0"/>
            <a:t>Task 1</a:t>
          </a:r>
        </a:p>
      </dgm:t>
    </dgm:pt>
    <dgm:pt modelId="{A5CC41F1-7850-4F9F-8E3E-5D6F2D9A33E9}" type="parTrans" cxnId="{85AC934F-65E4-4CDB-9B42-9F181D898932}">
      <dgm:prSet/>
      <dgm:spPr/>
      <dgm:t>
        <a:bodyPr/>
        <a:lstStyle/>
        <a:p>
          <a:endParaRPr lang="en-US"/>
        </a:p>
      </dgm:t>
    </dgm:pt>
    <dgm:pt modelId="{A261786F-205D-4F14-9766-0EE372869F05}" type="sibTrans" cxnId="{85AC934F-65E4-4CDB-9B42-9F181D898932}">
      <dgm:prSet/>
      <dgm:spPr/>
      <dgm:t>
        <a:bodyPr/>
        <a:lstStyle/>
        <a:p>
          <a:endParaRPr lang="en-US"/>
        </a:p>
      </dgm:t>
    </dgm:pt>
    <dgm:pt modelId="{7CA22CF2-D727-4D51-9579-F49A22F25763}">
      <dgm:prSet/>
      <dgm:spPr/>
      <dgm:t>
        <a:bodyPr/>
        <a:lstStyle/>
        <a:p>
          <a:endParaRPr lang="en-US"/>
        </a:p>
      </dgm:t>
    </dgm:pt>
    <dgm:pt modelId="{19225B22-2EF1-47E8-B179-4815A1C95286}" type="parTrans" cxnId="{711AF534-E96E-4F12-8777-4DF7E45FFDCE}">
      <dgm:prSet/>
      <dgm:spPr/>
      <dgm:t>
        <a:bodyPr/>
        <a:lstStyle/>
        <a:p>
          <a:endParaRPr lang="en-US"/>
        </a:p>
      </dgm:t>
    </dgm:pt>
    <dgm:pt modelId="{8C0252A7-236A-4117-AAEF-DC8EB5FD500D}" type="sibTrans" cxnId="{711AF534-E96E-4F12-8777-4DF7E45FFDCE}">
      <dgm:prSet/>
      <dgm:spPr/>
      <dgm:t>
        <a:bodyPr/>
        <a:lstStyle/>
        <a:p>
          <a:endParaRPr lang="en-US"/>
        </a:p>
      </dgm:t>
    </dgm:pt>
    <dgm:pt modelId="{B69046FC-D7B1-4302-ADE7-FEAA3BCF2513}">
      <dgm:prSet/>
      <dgm:spPr/>
      <dgm:t>
        <a:bodyPr/>
        <a:lstStyle/>
        <a:p>
          <a:r>
            <a:rPr lang="en-US" dirty="0"/>
            <a:t>User shops through app from home.</a:t>
          </a:r>
        </a:p>
      </dgm:t>
    </dgm:pt>
    <dgm:pt modelId="{3B2C7ECB-323D-492D-BD93-F392D945F131}" type="parTrans" cxnId="{CE97ED5C-612A-401D-B55F-B4CF702787DD}">
      <dgm:prSet/>
      <dgm:spPr/>
      <dgm:t>
        <a:bodyPr/>
        <a:lstStyle/>
        <a:p>
          <a:endParaRPr lang="en-US"/>
        </a:p>
      </dgm:t>
    </dgm:pt>
    <dgm:pt modelId="{899F6B1B-F9A7-4219-8177-460C6019FD45}" type="sibTrans" cxnId="{CE97ED5C-612A-401D-B55F-B4CF702787DD}">
      <dgm:prSet/>
      <dgm:spPr/>
      <dgm:t>
        <a:bodyPr/>
        <a:lstStyle/>
        <a:p>
          <a:endParaRPr lang="en-US"/>
        </a:p>
      </dgm:t>
    </dgm:pt>
    <dgm:pt modelId="{CA99ED66-5A94-44EB-A0FC-31BCC4BA82C0}">
      <dgm:prSet/>
      <dgm:spPr/>
      <dgm:t>
        <a:bodyPr/>
        <a:lstStyle/>
        <a:p>
          <a:r>
            <a:rPr lang="en-US" dirty="0"/>
            <a:t>User wants to buy some veggies.</a:t>
          </a:r>
        </a:p>
      </dgm:t>
    </dgm:pt>
    <dgm:pt modelId="{510E2119-C19A-4E19-BAE5-8915676E59E0}" type="parTrans" cxnId="{5C17C881-CDB3-47DC-A55B-A7AD7376354E}">
      <dgm:prSet/>
      <dgm:spPr/>
      <dgm:t>
        <a:bodyPr/>
        <a:lstStyle/>
        <a:p>
          <a:endParaRPr lang="en-US"/>
        </a:p>
      </dgm:t>
    </dgm:pt>
    <dgm:pt modelId="{1E2C948C-B310-4D49-950F-B41B7C23FD7A}" type="sibTrans" cxnId="{5C17C881-CDB3-47DC-A55B-A7AD7376354E}">
      <dgm:prSet/>
      <dgm:spPr/>
      <dgm:t>
        <a:bodyPr/>
        <a:lstStyle/>
        <a:p>
          <a:endParaRPr lang="en-US"/>
        </a:p>
      </dgm:t>
    </dgm:pt>
    <dgm:pt modelId="{41315F86-FFCA-4BC6-BC89-7B8583957671}">
      <dgm:prSet/>
      <dgm:spPr/>
      <dgm:t>
        <a:bodyPr/>
        <a:lstStyle/>
        <a:p>
          <a:r>
            <a:rPr lang="en-US"/>
            <a:t>Found all the items needed and selected delivery on same day for order. 	 </a:t>
          </a:r>
        </a:p>
      </dgm:t>
    </dgm:pt>
    <dgm:pt modelId="{E925F20F-F65F-47CA-A7A1-8FD362069610}" type="parTrans" cxnId="{CCAAB702-1C07-47E7-A6F3-97248BB9FC7D}">
      <dgm:prSet/>
      <dgm:spPr/>
      <dgm:t>
        <a:bodyPr/>
        <a:lstStyle/>
        <a:p>
          <a:endParaRPr lang="en-US"/>
        </a:p>
      </dgm:t>
    </dgm:pt>
    <dgm:pt modelId="{538C859A-FBCB-4128-9B33-B37C4A9E0DA7}" type="sibTrans" cxnId="{CCAAB702-1C07-47E7-A6F3-97248BB9FC7D}">
      <dgm:prSet/>
      <dgm:spPr/>
      <dgm:t>
        <a:bodyPr/>
        <a:lstStyle/>
        <a:p>
          <a:endParaRPr lang="en-US"/>
        </a:p>
      </dgm:t>
    </dgm:pt>
    <dgm:pt modelId="{AAAA8FDC-7029-4396-9B8C-463A8A373041}">
      <dgm:prSet/>
      <dgm:spPr/>
      <dgm:t>
        <a:bodyPr/>
        <a:lstStyle/>
        <a:p>
          <a:r>
            <a:rPr lang="en-US"/>
            <a:t>Task 2</a:t>
          </a:r>
        </a:p>
      </dgm:t>
    </dgm:pt>
    <dgm:pt modelId="{ACFB2C23-FCCF-493E-806D-98A0886300C7}" type="parTrans" cxnId="{105AB354-CCF4-4DDE-90FD-7C7630C9661E}">
      <dgm:prSet/>
      <dgm:spPr/>
      <dgm:t>
        <a:bodyPr/>
        <a:lstStyle/>
        <a:p>
          <a:endParaRPr lang="en-US"/>
        </a:p>
      </dgm:t>
    </dgm:pt>
    <dgm:pt modelId="{27F0B031-F971-4D7C-9902-06BF127D3EA0}" type="sibTrans" cxnId="{105AB354-CCF4-4DDE-90FD-7C7630C9661E}">
      <dgm:prSet/>
      <dgm:spPr/>
      <dgm:t>
        <a:bodyPr/>
        <a:lstStyle/>
        <a:p>
          <a:endParaRPr lang="en-US"/>
        </a:p>
      </dgm:t>
    </dgm:pt>
    <dgm:pt modelId="{EFBC5B0C-CC06-41D3-A364-5374B9C99E82}">
      <dgm:prSet/>
      <dgm:spPr/>
      <dgm:t>
        <a:bodyPr/>
        <a:lstStyle/>
        <a:p>
          <a:endParaRPr lang="en-US"/>
        </a:p>
      </dgm:t>
    </dgm:pt>
    <dgm:pt modelId="{55CACF9C-4D2C-4D4F-9B11-5C544095F5DD}" type="parTrans" cxnId="{65E9173D-0BD5-4DBF-8DD5-B5D8A3CBFBD2}">
      <dgm:prSet/>
      <dgm:spPr/>
      <dgm:t>
        <a:bodyPr/>
        <a:lstStyle/>
        <a:p>
          <a:endParaRPr lang="en-US"/>
        </a:p>
      </dgm:t>
    </dgm:pt>
    <dgm:pt modelId="{C4ED28EE-34F7-48F4-81FE-CCEC84E64D95}" type="sibTrans" cxnId="{65E9173D-0BD5-4DBF-8DD5-B5D8A3CBFBD2}">
      <dgm:prSet/>
      <dgm:spPr/>
      <dgm:t>
        <a:bodyPr/>
        <a:lstStyle/>
        <a:p>
          <a:endParaRPr lang="en-US"/>
        </a:p>
      </dgm:t>
    </dgm:pt>
    <dgm:pt modelId="{A3633B83-2990-47D9-9A81-616DA1A584FC}">
      <dgm:prSet/>
      <dgm:spPr/>
      <dgm:t>
        <a:bodyPr/>
        <a:lstStyle/>
        <a:p>
          <a:r>
            <a:rPr lang="en-US" dirty="0"/>
            <a:t>User shops through app from home.</a:t>
          </a:r>
        </a:p>
      </dgm:t>
    </dgm:pt>
    <dgm:pt modelId="{E6ED6FD6-A19A-4435-A3B3-7A05409EF11B}" type="parTrans" cxnId="{82567F6F-8155-4D6D-B99C-3F3703DD28B0}">
      <dgm:prSet/>
      <dgm:spPr/>
      <dgm:t>
        <a:bodyPr/>
        <a:lstStyle/>
        <a:p>
          <a:endParaRPr lang="en-US"/>
        </a:p>
      </dgm:t>
    </dgm:pt>
    <dgm:pt modelId="{B6359DC5-47D1-4F25-8A35-181EAB30E356}" type="sibTrans" cxnId="{82567F6F-8155-4D6D-B99C-3F3703DD28B0}">
      <dgm:prSet/>
      <dgm:spPr/>
      <dgm:t>
        <a:bodyPr/>
        <a:lstStyle/>
        <a:p>
          <a:endParaRPr lang="en-US"/>
        </a:p>
      </dgm:t>
    </dgm:pt>
    <dgm:pt modelId="{F84A0BAC-70FF-4864-9C75-342A92CD4DA2}">
      <dgm:prSet/>
      <dgm:spPr/>
      <dgm:t>
        <a:bodyPr/>
        <a:lstStyle/>
        <a:p>
          <a:r>
            <a:rPr lang="en-US"/>
            <a:t>User was given a discount offer/deal</a:t>
          </a:r>
        </a:p>
      </dgm:t>
    </dgm:pt>
    <dgm:pt modelId="{3D0F1735-0C28-453D-9DD4-00D69CA6E534}" type="parTrans" cxnId="{B948828C-1E1C-4CA4-B300-9184D71B2AF6}">
      <dgm:prSet/>
      <dgm:spPr/>
      <dgm:t>
        <a:bodyPr/>
        <a:lstStyle/>
        <a:p>
          <a:endParaRPr lang="en-US"/>
        </a:p>
      </dgm:t>
    </dgm:pt>
    <dgm:pt modelId="{189887C7-AF5D-42A4-A103-3AA92E35F9F8}" type="sibTrans" cxnId="{B948828C-1E1C-4CA4-B300-9184D71B2AF6}">
      <dgm:prSet/>
      <dgm:spPr/>
      <dgm:t>
        <a:bodyPr/>
        <a:lstStyle/>
        <a:p>
          <a:endParaRPr lang="en-US"/>
        </a:p>
      </dgm:t>
    </dgm:pt>
    <dgm:pt modelId="{C86F9196-A9A6-480A-A2AB-B8AC0C9CD363}">
      <dgm:prSet/>
      <dgm:spPr/>
      <dgm:t>
        <a:bodyPr/>
        <a:lstStyle/>
        <a:p>
          <a:r>
            <a:rPr lang="en-US"/>
            <a:t>Where is the user going to find deal/offer.</a:t>
          </a:r>
        </a:p>
      </dgm:t>
    </dgm:pt>
    <dgm:pt modelId="{633907EB-2041-4B26-8899-7B8822F45478}" type="parTrans" cxnId="{1007F066-6CB2-434B-B36F-DF55E47BB22E}">
      <dgm:prSet/>
      <dgm:spPr/>
      <dgm:t>
        <a:bodyPr/>
        <a:lstStyle/>
        <a:p>
          <a:endParaRPr lang="en-US"/>
        </a:p>
      </dgm:t>
    </dgm:pt>
    <dgm:pt modelId="{82676CD6-2FF2-43C6-B5B2-E7B4D8268452}" type="sibTrans" cxnId="{1007F066-6CB2-434B-B36F-DF55E47BB22E}">
      <dgm:prSet/>
      <dgm:spPr/>
      <dgm:t>
        <a:bodyPr/>
        <a:lstStyle/>
        <a:p>
          <a:endParaRPr lang="en-US"/>
        </a:p>
      </dgm:t>
    </dgm:pt>
    <dgm:pt modelId="{6D222E6F-6A7F-404C-9B33-CA87C9ED14D1}">
      <dgm:prSet/>
      <dgm:spPr/>
      <dgm:t>
        <a:bodyPr/>
        <a:lstStyle/>
        <a:p>
          <a:r>
            <a:rPr lang="en-US"/>
            <a:t>Task 3</a:t>
          </a:r>
        </a:p>
      </dgm:t>
    </dgm:pt>
    <dgm:pt modelId="{60E66B41-11C5-42AC-8F55-2083906B0D37}" type="parTrans" cxnId="{91072CCF-97C9-4FAD-BC9C-16C0153C9F5C}">
      <dgm:prSet/>
      <dgm:spPr/>
      <dgm:t>
        <a:bodyPr/>
        <a:lstStyle/>
        <a:p>
          <a:endParaRPr lang="en-US"/>
        </a:p>
      </dgm:t>
    </dgm:pt>
    <dgm:pt modelId="{7333C0EB-F168-4E28-9FEC-6C92176AE501}" type="sibTrans" cxnId="{91072CCF-97C9-4FAD-BC9C-16C0153C9F5C}">
      <dgm:prSet/>
      <dgm:spPr/>
      <dgm:t>
        <a:bodyPr/>
        <a:lstStyle/>
        <a:p>
          <a:endParaRPr lang="en-US"/>
        </a:p>
      </dgm:t>
    </dgm:pt>
    <dgm:pt modelId="{1E01432D-DE88-4188-A137-11C1F8E5B610}">
      <dgm:prSet/>
      <dgm:spPr/>
      <dgm:t>
        <a:bodyPr/>
        <a:lstStyle/>
        <a:p>
          <a:endParaRPr lang="en-US"/>
        </a:p>
      </dgm:t>
    </dgm:pt>
    <dgm:pt modelId="{FA0541FB-291E-49C0-A6C3-7336DA688579}" type="parTrans" cxnId="{C3A5424D-C18B-42E4-AC46-7481EC1A5172}">
      <dgm:prSet/>
      <dgm:spPr/>
      <dgm:t>
        <a:bodyPr/>
        <a:lstStyle/>
        <a:p>
          <a:endParaRPr lang="en-US"/>
        </a:p>
      </dgm:t>
    </dgm:pt>
    <dgm:pt modelId="{B73E0308-51FE-4A31-8545-DE17F1F4F97F}" type="sibTrans" cxnId="{C3A5424D-C18B-42E4-AC46-7481EC1A5172}">
      <dgm:prSet/>
      <dgm:spPr/>
      <dgm:t>
        <a:bodyPr/>
        <a:lstStyle/>
        <a:p>
          <a:endParaRPr lang="en-US"/>
        </a:p>
      </dgm:t>
    </dgm:pt>
    <dgm:pt modelId="{F2ABCCB6-CC97-4673-B08E-3BA2BB964029}">
      <dgm:prSet/>
      <dgm:spPr/>
      <dgm:t>
        <a:bodyPr/>
        <a:lstStyle/>
        <a:p>
          <a:r>
            <a:rPr lang="en-US" dirty="0"/>
            <a:t>User shops through app from home.</a:t>
          </a:r>
        </a:p>
      </dgm:t>
    </dgm:pt>
    <dgm:pt modelId="{DB63572E-FD0D-4656-A275-7848F2A5E0FE}" type="parTrans" cxnId="{0008DE14-9618-4DC3-B43A-0678FE597604}">
      <dgm:prSet/>
      <dgm:spPr/>
      <dgm:t>
        <a:bodyPr/>
        <a:lstStyle/>
        <a:p>
          <a:endParaRPr lang="en-US"/>
        </a:p>
      </dgm:t>
    </dgm:pt>
    <dgm:pt modelId="{AF0671D2-E998-426F-90DE-3EDD268D296E}" type="sibTrans" cxnId="{0008DE14-9618-4DC3-B43A-0678FE597604}">
      <dgm:prSet/>
      <dgm:spPr/>
      <dgm:t>
        <a:bodyPr/>
        <a:lstStyle/>
        <a:p>
          <a:endParaRPr lang="en-US"/>
        </a:p>
      </dgm:t>
    </dgm:pt>
    <dgm:pt modelId="{0A51486C-1488-4024-9EB8-C22C4F810AE3}">
      <dgm:prSet/>
      <dgm:spPr/>
      <dgm:t>
        <a:bodyPr/>
        <a:lstStyle/>
        <a:p>
          <a:r>
            <a:rPr lang="en-US"/>
            <a:t>Find out the where to track the order. 	 </a:t>
          </a:r>
        </a:p>
      </dgm:t>
    </dgm:pt>
    <dgm:pt modelId="{248FB56E-DC81-4D46-971A-8C4E8148E965}" type="parTrans" cxnId="{2333FD24-4D68-4A1A-8077-20792080713D}">
      <dgm:prSet/>
      <dgm:spPr/>
      <dgm:t>
        <a:bodyPr/>
        <a:lstStyle/>
        <a:p>
          <a:endParaRPr lang="en-US"/>
        </a:p>
      </dgm:t>
    </dgm:pt>
    <dgm:pt modelId="{FC5FB1CE-5BE1-440B-A51E-EA89F224E456}" type="sibTrans" cxnId="{2333FD24-4D68-4A1A-8077-20792080713D}">
      <dgm:prSet/>
      <dgm:spPr/>
      <dgm:t>
        <a:bodyPr/>
        <a:lstStyle/>
        <a:p>
          <a:endParaRPr lang="en-US"/>
        </a:p>
      </dgm:t>
    </dgm:pt>
    <dgm:pt modelId="{5524009C-40DB-4A99-9CE3-0EE845F1A308}" type="pres">
      <dgm:prSet presAssocID="{FC139999-F417-41BD-99D2-6F9D0F57712A}" presName="Name0" presStyleCnt="0">
        <dgm:presLayoutVars>
          <dgm:dir/>
          <dgm:animLvl val="lvl"/>
          <dgm:resizeHandles val="exact"/>
        </dgm:presLayoutVars>
      </dgm:prSet>
      <dgm:spPr/>
    </dgm:pt>
    <dgm:pt modelId="{46C0297B-4A84-476B-B7F7-6171A4F58217}" type="pres">
      <dgm:prSet presAssocID="{6F11AEDE-B306-4B83-9269-11B728563122}" presName="composite" presStyleCnt="0"/>
      <dgm:spPr/>
    </dgm:pt>
    <dgm:pt modelId="{9EEC0C21-C7DD-402C-8B03-470ACDEBABE0}" type="pres">
      <dgm:prSet presAssocID="{6F11AEDE-B306-4B83-9269-11B728563122}" presName="parTx" presStyleLbl="alignNode1" presStyleIdx="0" presStyleCnt="3">
        <dgm:presLayoutVars>
          <dgm:chMax val="0"/>
          <dgm:chPref val="0"/>
        </dgm:presLayoutVars>
      </dgm:prSet>
      <dgm:spPr/>
    </dgm:pt>
    <dgm:pt modelId="{EBB80B1E-C8E2-4F7F-9975-D80130253691}" type="pres">
      <dgm:prSet presAssocID="{6F11AEDE-B306-4B83-9269-11B728563122}" presName="desTx" presStyleLbl="alignAccFollowNode1" presStyleIdx="0" presStyleCnt="3" custLinFactNeighborY="1760">
        <dgm:presLayoutVars/>
      </dgm:prSet>
      <dgm:spPr/>
    </dgm:pt>
    <dgm:pt modelId="{25F9D1ED-8022-42F4-B452-FA28041E0401}" type="pres">
      <dgm:prSet presAssocID="{A261786F-205D-4F14-9766-0EE372869F05}" presName="space" presStyleCnt="0"/>
      <dgm:spPr/>
    </dgm:pt>
    <dgm:pt modelId="{861B5CC0-2111-48A2-9346-F5384B59F69A}" type="pres">
      <dgm:prSet presAssocID="{AAAA8FDC-7029-4396-9B8C-463A8A373041}" presName="composite" presStyleCnt="0"/>
      <dgm:spPr/>
    </dgm:pt>
    <dgm:pt modelId="{CF8AA5EE-F6DE-47BD-AEF6-5F6A2801BDDD}" type="pres">
      <dgm:prSet presAssocID="{AAAA8FDC-7029-4396-9B8C-463A8A373041}" presName="parTx" presStyleLbl="alignNode1" presStyleIdx="1" presStyleCnt="3">
        <dgm:presLayoutVars>
          <dgm:chMax val="0"/>
          <dgm:chPref val="0"/>
        </dgm:presLayoutVars>
      </dgm:prSet>
      <dgm:spPr/>
    </dgm:pt>
    <dgm:pt modelId="{42E6C1D4-A036-4AC4-AF63-2E5E3A6FEC99}" type="pres">
      <dgm:prSet presAssocID="{AAAA8FDC-7029-4396-9B8C-463A8A373041}" presName="desTx" presStyleLbl="alignAccFollowNode1" presStyleIdx="1" presStyleCnt="3">
        <dgm:presLayoutVars/>
      </dgm:prSet>
      <dgm:spPr/>
    </dgm:pt>
    <dgm:pt modelId="{E44E9D3A-F0D4-414E-ACA8-EEA3FD672293}" type="pres">
      <dgm:prSet presAssocID="{27F0B031-F971-4D7C-9902-06BF127D3EA0}" presName="space" presStyleCnt="0"/>
      <dgm:spPr/>
    </dgm:pt>
    <dgm:pt modelId="{C6D3C77A-EFFD-4BC1-A94D-B2E639EFDCB4}" type="pres">
      <dgm:prSet presAssocID="{6D222E6F-6A7F-404C-9B33-CA87C9ED14D1}" presName="composite" presStyleCnt="0"/>
      <dgm:spPr/>
    </dgm:pt>
    <dgm:pt modelId="{5A4B2E67-C4BC-4EC1-AA08-5D37E72627CF}" type="pres">
      <dgm:prSet presAssocID="{6D222E6F-6A7F-404C-9B33-CA87C9ED14D1}" presName="parTx" presStyleLbl="alignNode1" presStyleIdx="2" presStyleCnt="3">
        <dgm:presLayoutVars>
          <dgm:chMax val="0"/>
          <dgm:chPref val="0"/>
        </dgm:presLayoutVars>
      </dgm:prSet>
      <dgm:spPr/>
    </dgm:pt>
    <dgm:pt modelId="{47BA8A8A-20FD-44B4-80D4-419F9A75A827}" type="pres">
      <dgm:prSet presAssocID="{6D222E6F-6A7F-404C-9B33-CA87C9ED14D1}" presName="desTx" presStyleLbl="alignAccFollowNode1" presStyleIdx="2" presStyleCnt="3">
        <dgm:presLayoutVars/>
      </dgm:prSet>
      <dgm:spPr/>
    </dgm:pt>
  </dgm:ptLst>
  <dgm:cxnLst>
    <dgm:cxn modelId="{CCAAB702-1C07-47E7-A6F3-97248BB9FC7D}" srcId="{7CA22CF2-D727-4D51-9579-F49A22F25763}" destId="{41315F86-FFCA-4BC6-BC89-7B8583957671}" srcOrd="2" destOrd="0" parTransId="{E925F20F-F65F-47CA-A7A1-8FD362069610}" sibTransId="{538C859A-FBCB-4128-9B33-B37C4A9E0DA7}"/>
    <dgm:cxn modelId="{4F98540C-A312-4002-BA12-BCD37D9EC809}" type="presOf" srcId="{A3633B83-2990-47D9-9A81-616DA1A584FC}" destId="{42E6C1D4-A036-4AC4-AF63-2E5E3A6FEC99}" srcOrd="0" destOrd="1" presId="urn:microsoft.com/office/officeart/2016/7/layout/HorizontalActionList"/>
    <dgm:cxn modelId="{0008DE14-9618-4DC3-B43A-0678FE597604}" srcId="{1E01432D-DE88-4188-A137-11C1F8E5B610}" destId="{F2ABCCB6-CC97-4673-B08E-3BA2BB964029}" srcOrd="0" destOrd="0" parTransId="{DB63572E-FD0D-4656-A275-7848F2A5E0FE}" sibTransId="{AF0671D2-E998-426F-90DE-3EDD268D296E}"/>
    <dgm:cxn modelId="{0C90B019-3D4D-4E59-B2C5-D5189D423600}" type="presOf" srcId="{C86F9196-A9A6-480A-A2AB-B8AC0C9CD363}" destId="{42E6C1D4-A036-4AC4-AF63-2E5E3A6FEC99}" srcOrd="0" destOrd="3" presId="urn:microsoft.com/office/officeart/2016/7/layout/HorizontalActionList"/>
    <dgm:cxn modelId="{130E1423-3623-4766-B8C7-A85DC17DE84E}" type="presOf" srcId="{EFBC5B0C-CC06-41D3-A364-5374B9C99E82}" destId="{42E6C1D4-A036-4AC4-AF63-2E5E3A6FEC99}" srcOrd="0" destOrd="0" presId="urn:microsoft.com/office/officeart/2016/7/layout/HorizontalActionList"/>
    <dgm:cxn modelId="{2333FD24-4D68-4A1A-8077-20792080713D}" srcId="{1E01432D-DE88-4188-A137-11C1F8E5B610}" destId="{0A51486C-1488-4024-9EB8-C22C4F810AE3}" srcOrd="1" destOrd="0" parTransId="{248FB56E-DC81-4D46-971A-8C4E8148E965}" sibTransId="{FC5FB1CE-5BE1-440B-A51E-EA89F224E456}"/>
    <dgm:cxn modelId="{B2EB4626-6E7D-4729-817A-173DD996033B}" type="presOf" srcId="{6F11AEDE-B306-4B83-9269-11B728563122}" destId="{9EEC0C21-C7DD-402C-8B03-470ACDEBABE0}" srcOrd="0" destOrd="0" presId="urn:microsoft.com/office/officeart/2016/7/layout/HorizontalActionList"/>
    <dgm:cxn modelId="{711AF534-E96E-4F12-8777-4DF7E45FFDCE}" srcId="{6F11AEDE-B306-4B83-9269-11B728563122}" destId="{7CA22CF2-D727-4D51-9579-F49A22F25763}" srcOrd="0" destOrd="0" parTransId="{19225B22-2EF1-47E8-B179-4815A1C95286}" sibTransId="{8C0252A7-236A-4117-AAEF-DC8EB5FD500D}"/>
    <dgm:cxn modelId="{65E9173D-0BD5-4DBF-8DD5-B5D8A3CBFBD2}" srcId="{AAAA8FDC-7029-4396-9B8C-463A8A373041}" destId="{EFBC5B0C-CC06-41D3-A364-5374B9C99E82}" srcOrd="0" destOrd="0" parTransId="{55CACF9C-4D2C-4D4F-9B11-5C544095F5DD}" sibTransId="{C4ED28EE-34F7-48F4-81FE-CCEC84E64D95}"/>
    <dgm:cxn modelId="{0C95535B-3EBA-4F1C-9FE4-E25740150FEF}" type="presOf" srcId="{B69046FC-D7B1-4302-ADE7-FEAA3BCF2513}" destId="{EBB80B1E-C8E2-4F7F-9975-D80130253691}" srcOrd="0" destOrd="1" presId="urn:microsoft.com/office/officeart/2016/7/layout/HorizontalActionList"/>
    <dgm:cxn modelId="{CE97ED5C-612A-401D-B55F-B4CF702787DD}" srcId="{7CA22CF2-D727-4D51-9579-F49A22F25763}" destId="{B69046FC-D7B1-4302-ADE7-FEAA3BCF2513}" srcOrd="0" destOrd="0" parTransId="{3B2C7ECB-323D-492D-BD93-F392D945F131}" sibTransId="{899F6B1B-F9A7-4219-8177-460C6019FD45}"/>
    <dgm:cxn modelId="{A285FC5F-96D1-4988-901E-D77DE47BA70C}" type="presOf" srcId="{0A51486C-1488-4024-9EB8-C22C4F810AE3}" destId="{47BA8A8A-20FD-44B4-80D4-419F9A75A827}" srcOrd="0" destOrd="2" presId="urn:microsoft.com/office/officeart/2016/7/layout/HorizontalActionList"/>
    <dgm:cxn modelId="{1007F066-6CB2-434B-B36F-DF55E47BB22E}" srcId="{EFBC5B0C-CC06-41D3-A364-5374B9C99E82}" destId="{C86F9196-A9A6-480A-A2AB-B8AC0C9CD363}" srcOrd="2" destOrd="0" parTransId="{633907EB-2041-4B26-8899-7B8822F45478}" sibTransId="{82676CD6-2FF2-43C6-B5B2-E7B4D8268452}"/>
    <dgm:cxn modelId="{89895A6B-0E59-4591-B634-C7B856B0D7B2}" type="presOf" srcId="{7CA22CF2-D727-4D51-9579-F49A22F25763}" destId="{EBB80B1E-C8E2-4F7F-9975-D80130253691}" srcOrd="0" destOrd="0" presId="urn:microsoft.com/office/officeart/2016/7/layout/HorizontalActionList"/>
    <dgm:cxn modelId="{C3A5424D-C18B-42E4-AC46-7481EC1A5172}" srcId="{6D222E6F-6A7F-404C-9B33-CA87C9ED14D1}" destId="{1E01432D-DE88-4188-A137-11C1F8E5B610}" srcOrd="0" destOrd="0" parTransId="{FA0541FB-291E-49C0-A6C3-7336DA688579}" sibTransId="{B73E0308-51FE-4A31-8545-DE17F1F4F97F}"/>
    <dgm:cxn modelId="{82567F6F-8155-4D6D-B99C-3F3703DD28B0}" srcId="{EFBC5B0C-CC06-41D3-A364-5374B9C99E82}" destId="{A3633B83-2990-47D9-9A81-616DA1A584FC}" srcOrd="0" destOrd="0" parTransId="{E6ED6FD6-A19A-4435-A3B3-7A05409EF11B}" sibTransId="{B6359DC5-47D1-4F25-8A35-181EAB30E356}"/>
    <dgm:cxn modelId="{85AC934F-65E4-4CDB-9B42-9F181D898932}" srcId="{FC139999-F417-41BD-99D2-6F9D0F57712A}" destId="{6F11AEDE-B306-4B83-9269-11B728563122}" srcOrd="0" destOrd="0" parTransId="{A5CC41F1-7850-4F9F-8E3E-5D6F2D9A33E9}" sibTransId="{A261786F-205D-4F14-9766-0EE372869F05}"/>
    <dgm:cxn modelId="{105AB354-CCF4-4DDE-90FD-7C7630C9661E}" srcId="{FC139999-F417-41BD-99D2-6F9D0F57712A}" destId="{AAAA8FDC-7029-4396-9B8C-463A8A373041}" srcOrd="1" destOrd="0" parTransId="{ACFB2C23-FCCF-493E-806D-98A0886300C7}" sibTransId="{27F0B031-F971-4D7C-9902-06BF127D3EA0}"/>
    <dgm:cxn modelId="{DAFFD875-7615-470D-9D49-7835FC7E1CAD}" type="presOf" srcId="{CA99ED66-5A94-44EB-A0FC-31BCC4BA82C0}" destId="{EBB80B1E-C8E2-4F7F-9975-D80130253691}" srcOrd="0" destOrd="2" presId="urn:microsoft.com/office/officeart/2016/7/layout/HorizontalActionList"/>
    <dgm:cxn modelId="{A7C34C57-5180-49DE-99AD-EC9A07932923}" type="presOf" srcId="{AAAA8FDC-7029-4396-9B8C-463A8A373041}" destId="{CF8AA5EE-F6DE-47BD-AEF6-5F6A2801BDDD}" srcOrd="0" destOrd="0" presId="urn:microsoft.com/office/officeart/2016/7/layout/HorizontalActionList"/>
    <dgm:cxn modelId="{CBA86758-C9A9-46FE-8CFD-4A72B9ADE47D}" type="presOf" srcId="{41315F86-FFCA-4BC6-BC89-7B8583957671}" destId="{EBB80B1E-C8E2-4F7F-9975-D80130253691}" srcOrd="0" destOrd="3" presId="urn:microsoft.com/office/officeart/2016/7/layout/HorizontalActionList"/>
    <dgm:cxn modelId="{5C17C881-CDB3-47DC-A55B-A7AD7376354E}" srcId="{7CA22CF2-D727-4D51-9579-F49A22F25763}" destId="{CA99ED66-5A94-44EB-A0FC-31BCC4BA82C0}" srcOrd="1" destOrd="0" parTransId="{510E2119-C19A-4E19-BAE5-8915676E59E0}" sibTransId="{1E2C948C-B310-4D49-950F-B41B7C23FD7A}"/>
    <dgm:cxn modelId="{B948828C-1E1C-4CA4-B300-9184D71B2AF6}" srcId="{EFBC5B0C-CC06-41D3-A364-5374B9C99E82}" destId="{F84A0BAC-70FF-4864-9C75-342A92CD4DA2}" srcOrd="1" destOrd="0" parTransId="{3D0F1735-0C28-453D-9DD4-00D69CA6E534}" sibTransId="{189887C7-AF5D-42A4-A103-3AA92E35F9F8}"/>
    <dgm:cxn modelId="{3DB51690-BC5C-4E81-94B0-604C215E9BDD}" type="presOf" srcId="{F84A0BAC-70FF-4864-9C75-342A92CD4DA2}" destId="{42E6C1D4-A036-4AC4-AF63-2E5E3A6FEC99}" srcOrd="0" destOrd="2" presId="urn:microsoft.com/office/officeart/2016/7/layout/HorizontalActionList"/>
    <dgm:cxn modelId="{EB18BD95-3298-4AFB-9872-5483144297B7}" type="presOf" srcId="{1E01432D-DE88-4188-A137-11C1F8E5B610}" destId="{47BA8A8A-20FD-44B4-80D4-419F9A75A827}" srcOrd="0" destOrd="0" presId="urn:microsoft.com/office/officeart/2016/7/layout/HorizontalActionList"/>
    <dgm:cxn modelId="{91072CCF-97C9-4FAD-BC9C-16C0153C9F5C}" srcId="{FC139999-F417-41BD-99D2-6F9D0F57712A}" destId="{6D222E6F-6A7F-404C-9B33-CA87C9ED14D1}" srcOrd="2" destOrd="0" parTransId="{60E66B41-11C5-42AC-8F55-2083906B0D37}" sibTransId="{7333C0EB-F168-4E28-9FEC-6C92176AE501}"/>
    <dgm:cxn modelId="{E26859DC-95F8-4A44-A8AE-828E72CE1AE2}" type="presOf" srcId="{F2ABCCB6-CC97-4673-B08E-3BA2BB964029}" destId="{47BA8A8A-20FD-44B4-80D4-419F9A75A827}" srcOrd="0" destOrd="1" presId="urn:microsoft.com/office/officeart/2016/7/layout/HorizontalActionList"/>
    <dgm:cxn modelId="{B83139F2-B2A5-4182-B230-CA3C499DCC9F}" type="presOf" srcId="{6D222E6F-6A7F-404C-9B33-CA87C9ED14D1}" destId="{5A4B2E67-C4BC-4EC1-AA08-5D37E72627CF}" srcOrd="0" destOrd="0" presId="urn:microsoft.com/office/officeart/2016/7/layout/HorizontalActionList"/>
    <dgm:cxn modelId="{56499FFD-89F0-4456-A7EA-D029FDC19E21}" type="presOf" srcId="{FC139999-F417-41BD-99D2-6F9D0F57712A}" destId="{5524009C-40DB-4A99-9CE3-0EE845F1A308}" srcOrd="0" destOrd="0" presId="urn:microsoft.com/office/officeart/2016/7/layout/HorizontalActionList"/>
    <dgm:cxn modelId="{E6B1693F-5698-4ABB-ADF7-4DE6805F41E0}" type="presParOf" srcId="{5524009C-40DB-4A99-9CE3-0EE845F1A308}" destId="{46C0297B-4A84-476B-B7F7-6171A4F58217}" srcOrd="0" destOrd="0" presId="urn:microsoft.com/office/officeart/2016/7/layout/HorizontalActionList"/>
    <dgm:cxn modelId="{DCA114F5-139D-48D0-BB9F-6A08E03A1522}" type="presParOf" srcId="{46C0297B-4A84-476B-B7F7-6171A4F58217}" destId="{9EEC0C21-C7DD-402C-8B03-470ACDEBABE0}" srcOrd="0" destOrd="0" presId="urn:microsoft.com/office/officeart/2016/7/layout/HorizontalActionList"/>
    <dgm:cxn modelId="{C14A2E67-8AB7-4657-A585-EFDFBCBDEE34}" type="presParOf" srcId="{46C0297B-4A84-476B-B7F7-6171A4F58217}" destId="{EBB80B1E-C8E2-4F7F-9975-D80130253691}" srcOrd="1" destOrd="0" presId="urn:microsoft.com/office/officeart/2016/7/layout/HorizontalActionList"/>
    <dgm:cxn modelId="{7C50F3A1-489C-40FB-A508-75F31DAD609E}" type="presParOf" srcId="{5524009C-40DB-4A99-9CE3-0EE845F1A308}" destId="{25F9D1ED-8022-42F4-B452-FA28041E0401}" srcOrd="1" destOrd="0" presId="urn:microsoft.com/office/officeart/2016/7/layout/HorizontalActionList"/>
    <dgm:cxn modelId="{DD631917-E63F-4A44-B9B7-F2B09E455BF0}" type="presParOf" srcId="{5524009C-40DB-4A99-9CE3-0EE845F1A308}" destId="{861B5CC0-2111-48A2-9346-F5384B59F69A}" srcOrd="2" destOrd="0" presId="urn:microsoft.com/office/officeart/2016/7/layout/HorizontalActionList"/>
    <dgm:cxn modelId="{A87E2ABD-F6AD-46D8-B79C-690D178909B3}" type="presParOf" srcId="{861B5CC0-2111-48A2-9346-F5384B59F69A}" destId="{CF8AA5EE-F6DE-47BD-AEF6-5F6A2801BDDD}" srcOrd="0" destOrd="0" presId="urn:microsoft.com/office/officeart/2016/7/layout/HorizontalActionList"/>
    <dgm:cxn modelId="{8F1C83DE-B5BD-4BE1-8D26-B9B5DAB295FF}" type="presParOf" srcId="{861B5CC0-2111-48A2-9346-F5384B59F69A}" destId="{42E6C1D4-A036-4AC4-AF63-2E5E3A6FEC99}" srcOrd="1" destOrd="0" presId="urn:microsoft.com/office/officeart/2016/7/layout/HorizontalActionList"/>
    <dgm:cxn modelId="{690960AB-9755-42ED-9BAF-7CDEBF3D5498}" type="presParOf" srcId="{5524009C-40DB-4A99-9CE3-0EE845F1A308}" destId="{E44E9D3A-F0D4-414E-ACA8-EEA3FD672293}" srcOrd="3" destOrd="0" presId="urn:microsoft.com/office/officeart/2016/7/layout/HorizontalActionList"/>
    <dgm:cxn modelId="{933B3B74-32A2-40CF-B321-70576D020754}" type="presParOf" srcId="{5524009C-40DB-4A99-9CE3-0EE845F1A308}" destId="{C6D3C77A-EFFD-4BC1-A94D-B2E639EFDCB4}" srcOrd="4" destOrd="0" presId="urn:microsoft.com/office/officeart/2016/7/layout/HorizontalActionList"/>
    <dgm:cxn modelId="{C734D516-5987-4BB9-A619-CD239B0A1348}" type="presParOf" srcId="{C6D3C77A-EFFD-4BC1-A94D-B2E639EFDCB4}" destId="{5A4B2E67-C4BC-4EC1-AA08-5D37E72627CF}" srcOrd="0" destOrd="0" presId="urn:microsoft.com/office/officeart/2016/7/layout/HorizontalActionList"/>
    <dgm:cxn modelId="{2D6364CD-8CDC-43E8-982E-75F06B0898A8}" type="presParOf" srcId="{C6D3C77A-EFFD-4BC1-A94D-B2E639EFDCB4}" destId="{47BA8A8A-20FD-44B4-80D4-419F9A75A827}"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B0C116-B289-4A6F-AC7A-F87F4C6BC4C9}" type="doc">
      <dgm:prSet loTypeId="urn:microsoft.com/office/officeart/2005/8/layout/cycle8" loCatId="cycle" qsTypeId="urn:microsoft.com/office/officeart/2005/8/quickstyle/simple5" qsCatId="simple" csTypeId="urn:microsoft.com/office/officeart/2005/8/colors/accent2_2" csCatId="accent2" phldr="1"/>
      <dgm:spPr/>
    </dgm:pt>
    <dgm:pt modelId="{B5699156-6864-465F-A957-C59210F11574}">
      <dgm:prSet phldrT="[Text]"/>
      <dgm:spPr/>
      <dgm:t>
        <a:bodyPr/>
        <a:lstStyle/>
        <a:p>
          <a:r>
            <a:rPr lang="en-US" dirty="0"/>
            <a:t>Correction</a:t>
          </a:r>
          <a:endParaRPr lang="en-IN" dirty="0"/>
        </a:p>
      </dgm:t>
    </dgm:pt>
    <dgm:pt modelId="{BB4DC734-6F0B-4840-9F3C-5C1965FF08CE}" type="parTrans" cxnId="{4709679E-D10B-455F-BD5F-B9C2067355D4}">
      <dgm:prSet/>
      <dgm:spPr/>
      <dgm:t>
        <a:bodyPr/>
        <a:lstStyle/>
        <a:p>
          <a:endParaRPr lang="en-IN"/>
        </a:p>
      </dgm:t>
    </dgm:pt>
    <dgm:pt modelId="{E84AE503-95AB-4ECC-9B63-699E659AD1EC}" type="sibTrans" cxnId="{4709679E-D10B-455F-BD5F-B9C2067355D4}">
      <dgm:prSet/>
      <dgm:spPr/>
      <dgm:t>
        <a:bodyPr/>
        <a:lstStyle/>
        <a:p>
          <a:endParaRPr lang="en-IN"/>
        </a:p>
      </dgm:t>
    </dgm:pt>
    <dgm:pt modelId="{B7285258-359E-4ECC-9528-49D165DF71D7}">
      <dgm:prSet phldrT="[Text]"/>
      <dgm:spPr/>
      <dgm:t>
        <a:bodyPr/>
        <a:lstStyle/>
        <a:p>
          <a:r>
            <a:rPr lang="en-US" dirty="0"/>
            <a:t>Recovery</a:t>
          </a:r>
          <a:endParaRPr lang="en-IN" dirty="0"/>
        </a:p>
      </dgm:t>
    </dgm:pt>
    <dgm:pt modelId="{2F3A6C61-77AB-4802-B7BD-0B9561623F93}" type="parTrans" cxnId="{990B0204-FFF4-4DB4-A9E0-90D932AB8358}">
      <dgm:prSet/>
      <dgm:spPr/>
      <dgm:t>
        <a:bodyPr/>
        <a:lstStyle/>
        <a:p>
          <a:endParaRPr lang="en-IN"/>
        </a:p>
      </dgm:t>
    </dgm:pt>
    <dgm:pt modelId="{81D26D73-76B9-4557-A63D-22A58389595E}" type="sibTrans" cxnId="{990B0204-FFF4-4DB4-A9E0-90D932AB8358}">
      <dgm:prSet/>
      <dgm:spPr/>
      <dgm:t>
        <a:bodyPr/>
        <a:lstStyle/>
        <a:p>
          <a:endParaRPr lang="en-IN"/>
        </a:p>
      </dgm:t>
    </dgm:pt>
    <dgm:pt modelId="{05F4A014-0F1F-4555-A343-A4EE2BC1F637}">
      <dgm:prSet phldrT="[Text]"/>
      <dgm:spPr/>
      <dgm:t>
        <a:bodyPr/>
        <a:lstStyle/>
        <a:p>
          <a:r>
            <a:rPr lang="en-US" dirty="0"/>
            <a:t>Prevention</a:t>
          </a:r>
          <a:endParaRPr lang="en-IN" dirty="0"/>
        </a:p>
      </dgm:t>
    </dgm:pt>
    <dgm:pt modelId="{80EFDE46-13B1-400D-8DBD-FB5BDDC6B5D1}" type="parTrans" cxnId="{C7A7A942-28AF-49A8-AB3A-616334EAC950}">
      <dgm:prSet/>
      <dgm:spPr/>
      <dgm:t>
        <a:bodyPr/>
        <a:lstStyle/>
        <a:p>
          <a:endParaRPr lang="en-IN"/>
        </a:p>
      </dgm:t>
    </dgm:pt>
    <dgm:pt modelId="{E82386D3-75F9-46CD-86DF-C9870F751711}" type="sibTrans" cxnId="{C7A7A942-28AF-49A8-AB3A-616334EAC950}">
      <dgm:prSet/>
      <dgm:spPr/>
      <dgm:t>
        <a:bodyPr/>
        <a:lstStyle/>
        <a:p>
          <a:endParaRPr lang="en-IN"/>
        </a:p>
      </dgm:t>
    </dgm:pt>
    <dgm:pt modelId="{DB2B3195-216D-4729-807B-411C305A294C}" type="pres">
      <dgm:prSet presAssocID="{BFB0C116-B289-4A6F-AC7A-F87F4C6BC4C9}" presName="compositeShape" presStyleCnt="0">
        <dgm:presLayoutVars>
          <dgm:chMax val="7"/>
          <dgm:dir/>
          <dgm:resizeHandles val="exact"/>
        </dgm:presLayoutVars>
      </dgm:prSet>
      <dgm:spPr/>
    </dgm:pt>
    <dgm:pt modelId="{7F90198D-0FBE-4866-9175-0C98D403F013}" type="pres">
      <dgm:prSet presAssocID="{BFB0C116-B289-4A6F-AC7A-F87F4C6BC4C9}" presName="wedge1" presStyleLbl="node1" presStyleIdx="0" presStyleCnt="3"/>
      <dgm:spPr/>
    </dgm:pt>
    <dgm:pt modelId="{334031AB-C443-4CCA-AFE9-8CBEC447C6B1}" type="pres">
      <dgm:prSet presAssocID="{BFB0C116-B289-4A6F-AC7A-F87F4C6BC4C9}" presName="dummy1a" presStyleCnt="0"/>
      <dgm:spPr/>
    </dgm:pt>
    <dgm:pt modelId="{95D89678-7087-43AA-AD8C-B9914A73DE63}" type="pres">
      <dgm:prSet presAssocID="{BFB0C116-B289-4A6F-AC7A-F87F4C6BC4C9}" presName="dummy1b" presStyleCnt="0"/>
      <dgm:spPr/>
    </dgm:pt>
    <dgm:pt modelId="{FEDC17A8-6B3D-44C7-8017-CAC8D59D7635}" type="pres">
      <dgm:prSet presAssocID="{BFB0C116-B289-4A6F-AC7A-F87F4C6BC4C9}" presName="wedge1Tx" presStyleLbl="node1" presStyleIdx="0" presStyleCnt="3">
        <dgm:presLayoutVars>
          <dgm:chMax val="0"/>
          <dgm:chPref val="0"/>
          <dgm:bulletEnabled val="1"/>
        </dgm:presLayoutVars>
      </dgm:prSet>
      <dgm:spPr/>
    </dgm:pt>
    <dgm:pt modelId="{8BFA6FD4-70E8-49A8-8964-E90169CBA788}" type="pres">
      <dgm:prSet presAssocID="{BFB0C116-B289-4A6F-AC7A-F87F4C6BC4C9}" presName="wedge2" presStyleLbl="node1" presStyleIdx="1" presStyleCnt="3"/>
      <dgm:spPr/>
    </dgm:pt>
    <dgm:pt modelId="{C995F9D7-A2A3-4F99-A575-10BEB4E2443D}" type="pres">
      <dgm:prSet presAssocID="{BFB0C116-B289-4A6F-AC7A-F87F4C6BC4C9}" presName="dummy2a" presStyleCnt="0"/>
      <dgm:spPr/>
    </dgm:pt>
    <dgm:pt modelId="{4DE74352-8D6C-4D49-83EE-51BD0A7FB30E}" type="pres">
      <dgm:prSet presAssocID="{BFB0C116-B289-4A6F-AC7A-F87F4C6BC4C9}" presName="dummy2b" presStyleCnt="0"/>
      <dgm:spPr/>
    </dgm:pt>
    <dgm:pt modelId="{AD396C31-C175-415C-A3CA-8D2355DF7634}" type="pres">
      <dgm:prSet presAssocID="{BFB0C116-B289-4A6F-AC7A-F87F4C6BC4C9}" presName="wedge2Tx" presStyleLbl="node1" presStyleIdx="1" presStyleCnt="3">
        <dgm:presLayoutVars>
          <dgm:chMax val="0"/>
          <dgm:chPref val="0"/>
          <dgm:bulletEnabled val="1"/>
        </dgm:presLayoutVars>
      </dgm:prSet>
      <dgm:spPr/>
    </dgm:pt>
    <dgm:pt modelId="{1D322BD0-1031-460A-A1B1-3E16F395CEC4}" type="pres">
      <dgm:prSet presAssocID="{BFB0C116-B289-4A6F-AC7A-F87F4C6BC4C9}" presName="wedge3" presStyleLbl="node1" presStyleIdx="2" presStyleCnt="3"/>
      <dgm:spPr/>
    </dgm:pt>
    <dgm:pt modelId="{5F82310D-68D3-41EE-B37A-4E09211A79EC}" type="pres">
      <dgm:prSet presAssocID="{BFB0C116-B289-4A6F-AC7A-F87F4C6BC4C9}" presName="dummy3a" presStyleCnt="0"/>
      <dgm:spPr/>
    </dgm:pt>
    <dgm:pt modelId="{9935A32B-E7FE-4F7F-BB7F-0858DBDAF027}" type="pres">
      <dgm:prSet presAssocID="{BFB0C116-B289-4A6F-AC7A-F87F4C6BC4C9}" presName="dummy3b" presStyleCnt="0"/>
      <dgm:spPr/>
    </dgm:pt>
    <dgm:pt modelId="{0D136878-BAEA-423E-BA31-05CEECDCC597}" type="pres">
      <dgm:prSet presAssocID="{BFB0C116-B289-4A6F-AC7A-F87F4C6BC4C9}" presName="wedge3Tx" presStyleLbl="node1" presStyleIdx="2" presStyleCnt="3">
        <dgm:presLayoutVars>
          <dgm:chMax val="0"/>
          <dgm:chPref val="0"/>
          <dgm:bulletEnabled val="1"/>
        </dgm:presLayoutVars>
      </dgm:prSet>
      <dgm:spPr/>
    </dgm:pt>
    <dgm:pt modelId="{0D49C4BC-CD56-4E48-93BA-6D2E4D5717B7}" type="pres">
      <dgm:prSet presAssocID="{E84AE503-95AB-4ECC-9B63-699E659AD1EC}" presName="arrowWedge1" presStyleLbl="fgSibTrans2D1" presStyleIdx="0" presStyleCnt="3"/>
      <dgm:spPr/>
    </dgm:pt>
    <dgm:pt modelId="{55425A31-4A16-41B1-8B26-AF5DFEA834E4}" type="pres">
      <dgm:prSet presAssocID="{81D26D73-76B9-4557-A63D-22A58389595E}" presName="arrowWedge2" presStyleLbl="fgSibTrans2D1" presStyleIdx="1" presStyleCnt="3"/>
      <dgm:spPr/>
    </dgm:pt>
    <dgm:pt modelId="{F11D1A63-8C92-4AF5-8434-2BA26B617913}" type="pres">
      <dgm:prSet presAssocID="{E82386D3-75F9-46CD-86DF-C9870F751711}" presName="arrowWedge3" presStyleLbl="fgSibTrans2D1" presStyleIdx="2" presStyleCnt="3"/>
      <dgm:spPr/>
    </dgm:pt>
  </dgm:ptLst>
  <dgm:cxnLst>
    <dgm:cxn modelId="{990B0204-FFF4-4DB4-A9E0-90D932AB8358}" srcId="{BFB0C116-B289-4A6F-AC7A-F87F4C6BC4C9}" destId="{B7285258-359E-4ECC-9528-49D165DF71D7}" srcOrd="1" destOrd="0" parTransId="{2F3A6C61-77AB-4802-B7BD-0B9561623F93}" sibTransId="{81D26D73-76B9-4557-A63D-22A58389595E}"/>
    <dgm:cxn modelId="{95021119-7BDC-45DC-9507-F06F0825837E}" type="presOf" srcId="{05F4A014-0F1F-4555-A343-A4EE2BC1F637}" destId="{1D322BD0-1031-460A-A1B1-3E16F395CEC4}" srcOrd="0" destOrd="0" presId="urn:microsoft.com/office/officeart/2005/8/layout/cycle8"/>
    <dgm:cxn modelId="{C7A7A942-28AF-49A8-AB3A-616334EAC950}" srcId="{BFB0C116-B289-4A6F-AC7A-F87F4C6BC4C9}" destId="{05F4A014-0F1F-4555-A343-A4EE2BC1F637}" srcOrd="2" destOrd="0" parTransId="{80EFDE46-13B1-400D-8DBD-FB5BDDC6B5D1}" sibTransId="{E82386D3-75F9-46CD-86DF-C9870F751711}"/>
    <dgm:cxn modelId="{419CB36F-DAEC-49CD-8929-12F76A697FA2}" type="presOf" srcId="{05F4A014-0F1F-4555-A343-A4EE2BC1F637}" destId="{0D136878-BAEA-423E-BA31-05CEECDCC597}" srcOrd="1" destOrd="0" presId="urn:microsoft.com/office/officeart/2005/8/layout/cycle8"/>
    <dgm:cxn modelId="{13F59453-AFB9-4D14-A4C0-1E50976E292D}" type="presOf" srcId="{B5699156-6864-465F-A957-C59210F11574}" destId="{7F90198D-0FBE-4866-9175-0C98D403F013}" srcOrd="0" destOrd="0" presId="urn:microsoft.com/office/officeart/2005/8/layout/cycle8"/>
    <dgm:cxn modelId="{A00F8177-783B-4A0A-8C5A-89996064A393}" type="presOf" srcId="{B7285258-359E-4ECC-9528-49D165DF71D7}" destId="{AD396C31-C175-415C-A3CA-8D2355DF7634}" srcOrd="1" destOrd="0" presId="urn:microsoft.com/office/officeart/2005/8/layout/cycle8"/>
    <dgm:cxn modelId="{4709679E-D10B-455F-BD5F-B9C2067355D4}" srcId="{BFB0C116-B289-4A6F-AC7A-F87F4C6BC4C9}" destId="{B5699156-6864-465F-A957-C59210F11574}" srcOrd="0" destOrd="0" parTransId="{BB4DC734-6F0B-4840-9F3C-5C1965FF08CE}" sibTransId="{E84AE503-95AB-4ECC-9B63-699E659AD1EC}"/>
    <dgm:cxn modelId="{7CF809A7-9CF8-4E51-8DCD-E2DD5E8E260F}" type="presOf" srcId="{BFB0C116-B289-4A6F-AC7A-F87F4C6BC4C9}" destId="{DB2B3195-216D-4729-807B-411C305A294C}" srcOrd="0" destOrd="0" presId="urn:microsoft.com/office/officeart/2005/8/layout/cycle8"/>
    <dgm:cxn modelId="{B5528EB0-1A6D-4E69-9303-552BEFB08190}" type="presOf" srcId="{B7285258-359E-4ECC-9528-49D165DF71D7}" destId="{8BFA6FD4-70E8-49A8-8964-E90169CBA788}" srcOrd="0" destOrd="0" presId="urn:microsoft.com/office/officeart/2005/8/layout/cycle8"/>
    <dgm:cxn modelId="{B9DD72DA-7191-4C50-BEE1-ECA91DDE11B5}" type="presOf" srcId="{B5699156-6864-465F-A957-C59210F11574}" destId="{FEDC17A8-6B3D-44C7-8017-CAC8D59D7635}" srcOrd="1" destOrd="0" presId="urn:microsoft.com/office/officeart/2005/8/layout/cycle8"/>
    <dgm:cxn modelId="{4019ADA5-8F10-444C-9999-F77A92489058}" type="presParOf" srcId="{DB2B3195-216D-4729-807B-411C305A294C}" destId="{7F90198D-0FBE-4866-9175-0C98D403F013}" srcOrd="0" destOrd="0" presId="urn:microsoft.com/office/officeart/2005/8/layout/cycle8"/>
    <dgm:cxn modelId="{7F1620B8-E9DE-4D04-95AF-547300EDFCE5}" type="presParOf" srcId="{DB2B3195-216D-4729-807B-411C305A294C}" destId="{334031AB-C443-4CCA-AFE9-8CBEC447C6B1}" srcOrd="1" destOrd="0" presId="urn:microsoft.com/office/officeart/2005/8/layout/cycle8"/>
    <dgm:cxn modelId="{784C3450-6C75-4FC6-82AD-2F832A86D46C}" type="presParOf" srcId="{DB2B3195-216D-4729-807B-411C305A294C}" destId="{95D89678-7087-43AA-AD8C-B9914A73DE63}" srcOrd="2" destOrd="0" presId="urn:microsoft.com/office/officeart/2005/8/layout/cycle8"/>
    <dgm:cxn modelId="{E6FF3DD7-C0ED-45B2-9404-275F17C279A8}" type="presParOf" srcId="{DB2B3195-216D-4729-807B-411C305A294C}" destId="{FEDC17A8-6B3D-44C7-8017-CAC8D59D7635}" srcOrd="3" destOrd="0" presId="urn:microsoft.com/office/officeart/2005/8/layout/cycle8"/>
    <dgm:cxn modelId="{DC02CBDE-CD58-4941-B54E-9968AC694BE2}" type="presParOf" srcId="{DB2B3195-216D-4729-807B-411C305A294C}" destId="{8BFA6FD4-70E8-49A8-8964-E90169CBA788}" srcOrd="4" destOrd="0" presId="urn:microsoft.com/office/officeart/2005/8/layout/cycle8"/>
    <dgm:cxn modelId="{26C3D63E-56CB-45E4-850C-D9DE05CC5B61}" type="presParOf" srcId="{DB2B3195-216D-4729-807B-411C305A294C}" destId="{C995F9D7-A2A3-4F99-A575-10BEB4E2443D}" srcOrd="5" destOrd="0" presId="urn:microsoft.com/office/officeart/2005/8/layout/cycle8"/>
    <dgm:cxn modelId="{ED0157EE-5121-4F25-8F2F-2BD4943E573F}" type="presParOf" srcId="{DB2B3195-216D-4729-807B-411C305A294C}" destId="{4DE74352-8D6C-4D49-83EE-51BD0A7FB30E}" srcOrd="6" destOrd="0" presId="urn:microsoft.com/office/officeart/2005/8/layout/cycle8"/>
    <dgm:cxn modelId="{E2C89D67-0A43-41AD-94E4-96BC915E6492}" type="presParOf" srcId="{DB2B3195-216D-4729-807B-411C305A294C}" destId="{AD396C31-C175-415C-A3CA-8D2355DF7634}" srcOrd="7" destOrd="0" presId="urn:microsoft.com/office/officeart/2005/8/layout/cycle8"/>
    <dgm:cxn modelId="{A5DB7E1E-B340-4D8B-B83F-433185AAA6E3}" type="presParOf" srcId="{DB2B3195-216D-4729-807B-411C305A294C}" destId="{1D322BD0-1031-460A-A1B1-3E16F395CEC4}" srcOrd="8" destOrd="0" presId="urn:microsoft.com/office/officeart/2005/8/layout/cycle8"/>
    <dgm:cxn modelId="{860F11C9-23C8-45F2-BEB5-5DBB77EE9141}" type="presParOf" srcId="{DB2B3195-216D-4729-807B-411C305A294C}" destId="{5F82310D-68D3-41EE-B37A-4E09211A79EC}" srcOrd="9" destOrd="0" presId="urn:microsoft.com/office/officeart/2005/8/layout/cycle8"/>
    <dgm:cxn modelId="{6C2F4B61-81B7-43BD-8B0C-0DA48C9B21D6}" type="presParOf" srcId="{DB2B3195-216D-4729-807B-411C305A294C}" destId="{9935A32B-E7FE-4F7F-BB7F-0858DBDAF027}" srcOrd="10" destOrd="0" presId="urn:microsoft.com/office/officeart/2005/8/layout/cycle8"/>
    <dgm:cxn modelId="{EB5D106A-4433-4DDC-A793-97E5AB5DA4BE}" type="presParOf" srcId="{DB2B3195-216D-4729-807B-411C305A294C}" destId="{0D136878-BAEA-423E-BA31-05CEECDCC597}" srcOrd="11" destOrd="0" presId="urn:microsoft.com/office/officeart/2005/8/layout/cycle8"/>
    <dgm:cxn modelId="{1D85145C-B94E-4624-998A-1EDA6C28B2AB}" type="presParOf" srcId="{DB2B3195-216D-4729-807B-411C305A294C}" destId="{0D49C4BC-CD56-4E48-93BA-6D2E4D5717B7}" srcOrd="12" destOrd="0" presId="urn:microsoft.com/office/officeart/2005/8/layout/cycle8"/>
    <dgm:cxn modelId="{E5B3F8A6-F73B-40AC-916A-D4259235374A}" type="presParOf" srcId="{DB2B3195-216D-4729-807B-411C305A294C}" destId="{55425A31-4A16-41B1-8B26-AF5DFEA834E4}" srcOrd="13" destOrd="0" presId="urn:microsoft.com/office/officeart/2005/8/layout/cycle8"/>
    <dgm:cxn modelId="{3A23B975-0A95-4063-A874-C7801775FB52}" type="presParOf" srcId="{DB2B3195-216D-4729-807B-411C305A294C}" destId="{F11D1A63-8C92-4AF5-8434-2BA26B617913}"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69215-8FE5-4C66-BE62-B32556F1A6AD}">
      <dsp:nvSpPr>
        <dsp:cNvPr id="0" name=""/>
        <dsp:cNvSpPr/>
      </dsp:nvSpPr>
      <dsp:spPr>
        <a:xfrm>
          <a:off x="788669" y="0"/>
          <a:ext cx="8938260" cy="435133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A6BD5-C5A8-4FF0-B522-2F2CD88AF7AD}">
      <dsp:nvSpPr>
        <dsp:cNvPr id="0" name=""/>
        <dsp:cNvSpPr/>
      </dsp:nvSpPr>
      <dsp:spPr>
        <a:xfrm>
          <a:off x="4621" y="1305401"/>
          <a:ext cx="2020453" cy="1740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are creating the design for Fresh Mart App's mobile application.</a:t>
          </a:r>
        </a:p>
      </dsp:txBody>
      <dsp:txXfrm>
        <a:off x="89587" y="1390367"/>
        <a:ext cx="1850521" cy="1570603"/>
      </dsp:txXfrm>
    </dsp:sp>
    <dsp:sp modelId="{A4155E4C-DA4C-414F-95AA-743C9085BCBA}">
      <dsp:nvSpPr>
        <dsp:cNvPr id="0" name=""/>
        <dsp:cNvSpPr/>
      </dsp:nvSpPr>
      <dsp:spPr>
        <a:xfrm>
          <a:off x="2126097" y="1305401"/>
          <a:ext cx="2020453" cy="174053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purpose of the application is to assist nearby farmers in reaching a broader market opportunity with their food sales.</a:t>
          </a:r>
        </a:p>
      </dsp:txBody>
      <dsp:txXfrm>
        <a:off x="2211063" y="1390367"/>
        <a:ext cx="1850521" cy="1570603"/>
      </dsp:txXfrm>
    </dsp:sp>
    <dsp:sp modelId="{9F791420-F536-4C06-870F-2A590107F440}">
      <dsp:nvSpPr>
        <dsp:cNvPr id="0" name=""/>
        <dsp:cNvSpPr/>
      </dsp:nvSpPr>
      <dsp:spPr>
        <a:xfrm>
          <a:off x="4247573" y="1305401"/>
          <a:ext cx="2020453" cy="174053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Anyone can use the mobile app to order for pickup or delivery.</a:t>
          </a:r>
        </a:p>
      </dsp:txBody>
      <dsp:txXfrm>
        <a:off x="4332539" y="1390367"/>
        <a:ext cx="1850521" cy="1570603"/>
      </dsp:txXfrm>
    </dsp:sp>
    <dsp:sp modelId="{6E8FDAE4-6AC6-4A4F-9D40-FC7F20448355}">
      <dsp:nvSpPr>
        <dsp:cNvPr id="0" name=""/>
        <dsp:cNvSpPr/>
      </dsp:nvSpPr>
      <dsp:spPr>
        <a:xfrm>
          <a:off x="6369049" y="1305401"/>
          <a:ext cx="2020453" cy="174053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Our app will only include organic, farm-fresh goods that come from regional farmers.</a:t>
          </a:r>
        </a:p>
      </dsp:txBody>
      <dsp:txXfrm>
        <a:off x="6454015" y="1390367"/>
        <a:ext cx="1850521" cy="1570603"/>
      </dsp:txXfrm>
    </dsp:sp>
    <dsp:sp modelId="{4BAD619C-7EB8-41AC-AECB-DA18717324A3}">
      <dsp:nvSpPr>
        <dsp:cNvPr id="0" name=""/>
        <dsp:cNvSpPr/>
      </dsp:nvSpPr>
      <dsp:spPr>
        <a:xfrm>
          <a:off x="8490525" y="1305401"/>
          <a:ext cx="2020453" cy="174053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This App will allow the farmers to reach wider audience and the individuals who are not able to get out and purchase the vegetables from their local fields owing to time restriction.</a:t>
          </a:r>
        </a:p>
      </dsp:txBody>
      <dsp:txXfrm>
        <a:off x="8575491" y="1390367"/>
        <a:ext cx="1850521"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18568-02B3-4699-A41B-14ED66818E69}">
      <dsp:nvSpPr>
        <dsp:cNvPr id="0" name=""/>
        <dsp:cNvSpPr/>
      </dsp:nvSpPr>
      <dsp:spPr>
        <a:xfrm>
          <a:off x="3563860" y="0"/>
          <a:ext cx="5905956" cy="5162549"/>
        </a:xfrm>
        <a:prstGeom prst="rightArrow">
          <a:avLst>
            <a:gd name="adj1" fmla="val 70000"/>
            <a:gd name="adj2" fmla="val 5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16510" bIns="8255" numCol="1" spcCol="1270" anchor="ctr" anchorCtr="0">
          <a:noAutofit/>
        </a:bodyPr>
        <a:lstStyle/>
        <a:p>
          <a:pPr marL="114300" lvl="1" indent="-114300" algn="l" defTabSz="577850">
            <a:lnSpc>
              <a:spcPct val="90000"/>
            </a:lnSpc>
            <a:spcBef>
              <a:spcPct val="0"/>
            </a:spcBef>
            <a:spcAft>
              <a:spcPct val="15000"/>
            </a:spcAft>
            <a:buChar char="•"/>
          </a:pPr>
          <a:r>
            <a:rPr lang="en-US" sz="1300" b="1" kern="1200"/>
            <a:t>Demographics – </a:t>
          </a:r>
          <a:r>
            <a:rPr lang="en-US" sz="1300" kern="1200"/>
            <a:t>Includes people from cities and developed towns who generally use online apps to order groceries and find it difficult to go in-person to shop. Includes mainly 9:00 – 6:00 work force with busy lives.</a:t>
          </a:r>
        </a:p>
        <a:p>
          <a:pPr marL="114300" lvl="1" indent="-114300" algn="l" defTabSz="577850">
            <a:lnSpc>
              <a:spcPct val="90000"/>
            </a:lnSpc>
            <a:spcBef>
              <a:spcPct val="0"/>
            </a:spcBef>
            <a:spcAft>
              <a:spcPct val="15000"/>
            </a:spcAft>
            <a:buChar char="•"/>
          </a:pPr>
          <a:r>
            <a:rPr lang="en-US" sz="1300" b="1" kern="1200"/>
            <a:t>Age Group – </a:t>
          </a:r>
          <a:r>
            <a:rPr lang="en-US" sz="1300" kern="1200"/>
            <a:t>16 to 60 years</a:t>
          </a:r>
        </a:p>
        <a:p>
          <a:pPr marL="114300" lvl="1" indent="-114300" algn="l" defTabSz="577850">
            <a:lnSpc>
              <a:spcPct val="90000"/>
            </a:lnSpc>
            <a:spcBef>
              <a:spcPct val="0"/>
            </a:spcBef>
            <a:spcAft>
              <a:spcPct val="15000"/>
            </a:spcAft>
            <a:buChar char="•"/>
          </a:pPr>
          <a:r>
            <a:rPr lang="en-US" sz="1300" b="1" kern="1200"/>
            <a:t>Psychographics – </a:t>
          </a:r>
          <a:r>
            <a:rPr lang="en-US" sz="1300" kern="1200"/>
            <a:t>Fear of finding the fridge empty. Also, the fear of not finding any fresh, organic veggies available.</a:t>
          </a:r>
        </a:p>
        <a:p>
          <a:pPr marL="114300" lvl="1" indent="-114300" algn="l" defTabSz="577850">
            <a:lnSpc>
              <a:spcPct val="90000"/>
            </a:lnSpc>
            <a:spcBef>
              <a:spcPct val="0"/>
            </a:spcBef>
            <a:spcAft>
              <a:spcPct val="15000"/>
            </a:spcAft>
            <a:buChar char="•"/>
          </a:pPr>
          <a:r>
            <a:rPr lang="en-US" sz="1300" b="1" kern="1200"/>
            <a:t>Knowledge level – </a:t>
          </a:r>
          <a:r>
            <a:rPr lang="en-US" sz="1300" kern="1200"/>
            <a:t>Almost all are educated and have an understanding of the need of product.</a:t>
          </a:r>
        </a:p>
        <a:p>
          <a:pPr marL="114300" lvl="1" indent="-114300" algn="l" defTabSz="577850">
            <a:lnSpc>
              <a:spcPct val="90000"/>
            </a:lnSpc>
            <a:spcBef>
              <a:spcPct val="0"/>
            </a:spcBef>
            <a:spcAft>
              <a:spcPct val="15000"/>
            </a:spcAft>
            <a:buChar char="•"/>
          </a:pPr>
          <a:r>
            <a:rPr lang="en-US" sz="1300" b="1" kern="1200"/>
            <a:t>Technology Orientation – </a:t>
          </a:r>
          <a:r>
            <a:rPr lang="en-US" sz="1300" kern="1200"/>
            <a:t>Mostly all are aware of technology and know how to operate apps on mobile phone.</a:t>
          </a:r>
        </a:p>
      </dsp:txBody>
      <dsp:txXfrm>
        <a:off x="5040349" y="774382"/>
        <a:ext cx="2879154" cy="3613785"/>
      </dsp:txXfrm>
    </dsp:sp>
    <dsp:sp modelId="{2DC81E1A-227E-42EB-944A-4F204847D4F8}">
      <dsp:nvSpPr>
        <dsp:cNvPr id="0" name=""/>
        <dsp:cNvSpPr/>
      </dsp:nvSpPr>
      <dsp:spPr>
        <a:xfrm>
          <a:off x="2077331" y="1114264"/>
          <a:ext cx="2952978" cy="2952978"/>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User Base </a:t>
          </a:r>
          <a:endParaRPr lang="en-US" sz="2000" kern="1200"/>
        </a:p>
      </dsp:txBody>
      <dsp:txXfrm>
        <a:off x="2509785" y="1546718"/>
        <a:ext cx="2088070" cy="208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58069-478A-40F2-AD03-7296702E74AF}">
      <dsp:nvSpPr>
        <dsp:cNvPr id="0" name=""/>
        <dsp:cNvSpPr/>
      </dsp:nvSpPr>
      <dsp:spPr>
        <a:xfrm>
          <a:off x="0" y="0"/>
          <a:ext cx="10661968" cy="19109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ts val="0"/>
            </a:spcAft>
            <a:buNone/>
          </a:pPr>
          <a:r>
            <a:rPr lang="en-US" sz="1200" b="1" kern="1200">
              <a:latin typeface="Avenir Next LT Pro" panose="020B0504020202020204" pitchFamily="34" charset="0"/>
            </a:rPr>
            <a:t>Name: </a:t>
          </a:r>
          <a:r>
            <a:rPr lang="en-US" sz="1200" kern="1200">
              <a:latin typeface="Avenir Next LT Pro" panose="020B0504020202020204" pitchFamily="34" charset="0"/>
            </a:rPr>
            <a:t>Chuck Bass</a:t>
          </a:r>
          <a:endParaRPr lang="en-IN" sz="1200" kern="1200">
            <a:latin typeface="Avenir Next LT Pro" panose="020B0504020202020204" pitchFamily="34" charset="0"/>
          </a:endParaRPr>
        </a:p>
        <a:p>
          <a:pPr marL="0" lvl="0" indent="0" algn="l" defTabSz="533400">
            <a:lnSpc>
              <a:spcPct val="90000"/>
            </a:lnSpc>
            <a:spcBef>
              <a:spcPct val="0"/>
            </a:spcBef>
            <a:spcAft>
              <a:spcPts val="0"/>
            </a:spcAft>
            <a:buNone/>
          </a:pPr>
          <a:r>
            <a:rPr lang="en-US" sz="1200" kern="1200">
              <a:latin typeface="Avenir Next LT Pro" panose="020B0504020202020204" pitchFamily="34" charset="0"/>
            </a:rPr>
            <a:t>I am a chemical Engineer and I live with a friend in Manhattan. He is very health </a:t>
          </a:r>
          <a:r>
            <a:rPr lang="en-IN" sz="1200" kern="1200">
              <a:latin typeface="Avenir Next LT Pro" panose="020B0504020202020204" pitchFamily="34" charset="0"/>
            </a:rPr>
            <a:t>conscious and avoid eating outside food. He loves travelling on weekends but due to his busy schedule he prefers ordering groceries online and he loves cooking and often opt for recipes online.</a:t>
          </a:r>
        </a:p>
        <a:p>
          <a:pPr marL="0" lvl="0" indent="0" algn="l" defTabSz="533400">
            <a:lnSpc>
              <a:spcPct val="90000"/>
            </a:lnSpc>
            <a:spcBef>
              <a:spcPct val="0"/>
            </a:spcBef>
            <a:spcAft>
              <a:spcPts val="0"/>
            </a:spcAft>
            <a:buNone/>
          </a:pPr>
          <a:r>
            <a:rPr lang="en-US" sz="1200" b="1" kern="1200">
              <a:latin typeface="Avenir Next LT Pro" panose="020B0504020202020204" pitchFamily="34" charset="0"/>
            </a:rPr>
            <a:t>Age: </a:t>
          </a:r>
          <a:r>
            <a:rPr lang="en-US" sz="1200" kern="1200">
              <a:latin typeface="Avenir Next LT Pro" panose="020B0504020202020204" pitchFamily="34" charset="0"/>
            </a:rPr>
            <a:t>30 </a:t>
          </a:r>
          <a:endParaRPr lang="en-IN" sz="1200" kern="1200">
            <a:latin typeface="Avenir Next LT Pro" panose="020B0504020202020204" pitchFamily="34" charset="0"/>
          </a:endParaRPr>
        </a:p>
        <a:p>
          <a:pPr marL="0" lvl="0" indent="0" algn="l" defTabSz="533400">
            <a:lnSpc>
              <a:spcPct val="90000"/>
            </a:lnSpc>
            <a:spcBef>
              <a:spcPct val="0"/>
            </a:spcBef>
            <a:spcAft>
              <a:spcPts val="0"/>
            </a:spcAft>
            <a:buNone/>
          </a:pPr>
          <a:r>
            <a:rPr lang="en-US" sz="1200" b="1" kern="1200">
              <a:latin typeface="Avenir Next LT Pro" panose="020B0504020202020204" pitchFamily="34" charset="0"/>
            </a:rPr>
            <a:t>Occupation: </a:t>
          </a:r>
          <a:r>
            <a:rPr lang="en-US" sz="1200" kern="1200">
              <a:latin typeface="Avenir Next LT Pro" panose="020B0504020202020204" pitchFamily="34" charset="0"/>
            </a:rPr>
            <a:t>Chemical Engineer</a:t>
          </a:r>
          <a:endParaRPr lang="en-IN" sz="1200" kern="1200">
            <a:latin typeface="Avenir Next LT Pro" panose="020B0504020202020204" pitchFamily="34" charset="0"/>
          </a:endParaRPr>
        </a:p>
        <a:p>
          <a:pPr marL="0" lvl="0" indent="0" algn="l" defTabSz="533400">
            <a:lnSpc>
              <a:spcPct val="90000"/>
            </a:lnSpc>
            <a:spcBef>
              <a:spcPct val="0"/>
            </a:spcBef>
            <a:spcAft>
              <a:spcPts val="0"/>
            </a:spcAft>
            <a:buNone/>
          </a:pPr>
          <a:r>
            <a:rPr lang="en-US" sz="1200" b="1" kern="1200">
              <a:latin typeface="Avenir Next LT Pro" panose="020B0504020202020204" pitchFamily="34" charset="0"/>
            </a:rPr>
            <a:t>Consumer Needs: </a:t>
          </a:r>
          <a:endParaRPr lang="en-IN" sz="1200" b="1" kern="1200">
            <a:latin typeface="Avenir Next LT Pro" panose="020B0504020202020204" pitchFamily="34" charset="0"/>
          </a:endParaRPr>
        </a:p>
        <a:p>
          <a:pPr marL="0" lvl="0" indent="0" algn="l" defTabSz="533400">
            <a:lnSpc>
              <a:spcPct val="90000"/>
            </a:lnSpc>
            <a:spcBef>
              <a:spcPct val="0"/>
            </a:spcBef>
            <a:spcAft>
              <a:spcPts val="0"/>
            </a:spcAft>
            <a:buNone/>
          </a:pPr>
          <a:r>
            <a:rPr lang="en-US" sz="1200" kern="1200">
              <a:latin typeface="Avenir Next LT Pro" panose="020B0504020202020204" pitchFamily="34" charset="0"/>
            </a:rPr>
            <a:t>Chuck wants to buy the best available product from the site.</a:t>
          </a:r>
          <a:endParaRPr lang="en-IN" sz="1200" kern="1200">
            <a:latin typeface="Avenir Next LT Pro" panose="020B0504020202020204" pitchFamily="34" charset="0"/>
          </a:endParaRPr>
        </a:p>
        <a:p>
          <a:pPr marL="0" lvl="0" indent="0" algn="l" defTabSz="533400">
            <a:lnSpc>
              <a:spcPct val="90000"/>
            </a:lnSpc>
            <a:spcBef>
              <a:spcPct val="0"/>
            </a:spcBef>
            <a:spcAft>
              <a:spcPts val="0"/>
            </a:spcAft>
            <a:buNone/>
          </a:pPr>
          <a:r>
            <a:rPr lang="en-US" sz="1200" kern="1200">
              <a:latin typeface="Avenir Next LT Pro" panose="020B0504020202020204" pitchFamily="34" charset="0"/>
            </a:rPr>
            <a:t>He does not want to browse through various products to find the best one </a:t>
          </a:r>
          <a:endParaRPr lang="en-IN" sz="1200" kern="1200">
            <a:latin typeface="Avenir Next LT Pro" panose="020B0504020202020204" pitchFamily="34" charset="0"/>
          </a:endParaRPr>
        </a:p>
      </dsp:txBody>
      <dsp:txXfrm>
        <a:off x="2323488" y="0"/>
        <a:ext cx="8338479" cy="1910953"/>
      </dsp:txXfrm>
    </dsp:sp>
    <dsp:sp modelId="{B6D16BB0-4D9B-498D-92F9-41C20A009A0D}">
      <dsp:nvSpPr>
        <dsp:cNvPr id="0" name=""/>
        <dsp:cNvSpPr/>
      </dsp:nvSpPr>
      <dsp:spPr>
        <a:xfrm>
          <a:off x="191095" y="191095"/>
          <a:ext cx="2132393" cy="1528762"/>
        </a:xfrm>
        <a:prstGeom prst="roundRect">
          <a:avLst>
            <a:gd name="adj" fmla="val 10000"/>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0146A1-487B-4AB3-80C4-00CEC7327995}">
      <dsp:nvSpPr>
        <dsp:cNvPr id="0" name=""/>
        <dsp:cNvSpPr/>
      </dsp:nvSpPr>
      <dsp:spPr>
        <a:xfrm>
          <a:off x="0" y="2102048"/>
          <a:ext cx="10661968" cy="1910953"/>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ts val="0"/>
            </a:spcAft>
            <a:buNone/>
          </a:pPr>
          <a:r>
            <a:rPr lang="en-US" sz="1100" b="1" kern="1200">
              <a:latin typeface="Avenir Next LT Pro" panose="020B0504020202020204" pitchFamily="34" charset="0"/>
            </a:rPr>
            <a:t>Name: </a:t>
          </a:r>
          <a:r>
            <a:rPr lang="en-US" sz="1100" kern="1200">
              <a:latin typeface="Avenir Next LT Pro" panose="020B0504020202020204" pitchFamily="34" charset="0"/>
            </a:rPr>
            <a:t>Lily Humphrey</a:t>
          </a:r>
          <a:endParaRPr lang="en-IN" sz="1100" kern="1200">
            <a:latin typeface="Avenir Next LT Pro" panose="020B0504020202020204" pitchFamily="34" charset="0"/>
          </a:endParaRPr>
        </a:p>
        <a:p>
          <a:pPr marL="0" lvl="0" indent="0" algn="l" defTabSz="488950">
            <a:lnSpc>
              <a:spcPct val="90000"/>
            </a:lnSpc>
            <a:spcBef>
              <a:spcPct val="0"/>
            </a:spcBef>
            <a:spcAft>
              <a:spcPts val="0"/>
            </a:spcAft>
            <a:buNone/>
          </a:pPr>
          <a:r>
            <a:rPr lang="en-US" sz="1100" kern="1200">
              <a:latin typeface="Avenir Next LT Pro" panose="020B0504020202020204" pitchFamily="34" charset="0"/>
            </a:rPr>
            <a:t>I am a housewife. </a:t>
          </a:r>
          <a:r>
            <a:rPr lang="en-IN" sz="1100" kern="1200">
              <a:latin typeface="Avenir Next LT Pro" panose="020B0504020202020204" pitchFamily="34" charset="0"/>
            </a:rPr>
            <a:t>I generally shop for groceries and household stuff at a nearby supermarket and I want veggies to be fresh and healthy and I like picking my items on my own but as my kids are very young and I get less time for any other household things I use some online grocery apps for ordering groceries and fridge items quite often I love cooking and I keep on trying new recipes for my kids</a:t>
          </a:r>
        </a:p>
        <a:p>
          <a:pPr marL="0" lvl="0" indent="0" algn="l" defTabSz="488950">
            <a:lnSpc>
              <a:spcPct val="90000"/>
            </a:lnSpc>
            <a:spcBef>
              <a:spcPct val="0"/>
            </a:spcBef>
            <a:spcAft>
              <a:spcPts val="0"/>
            </a:spcAft>
            <a:buNone/>
          </a:pPr>
          <a:r>
            <a:rPr lang="en-US" sz="1100" b="1" kern="1200">
              <a:latin typeface="Avenir Next LT Pro" panose="020B0504020202020204" pitchFamily="34" charset="0"/>
            </a:rPr>
            <a:t>Age: </a:t>
          </a:r>
          <a:r>
            <a:rPr lang="en-US" sz="1100" kern="1200">
              <a:latin typeface="Avenir Next LT Pro" panose="020B0504020202020204" pitchFamily="34" charset="0"/>
            </a:rPr>
            <a:t>40 </a:t>
          </a:r>
          <a:endParaRPr lang="en-IN" sz="1100" kern="1200">
            <a:latin typeface="Avenir Next LT Pro" panose="020B0504020202020204" pitchFamily="34" charset="0"/>
          </a:endParaRPr>
        </a:p>
        <a:p>
          <a:pPr marL="0" lvl="0" indent="0" algn="l" defTabSz="488950">
            <a:lnSpc>
              <a:spcPct val="90000"/>
            </a:lnSpc>
            <a:spcBef>
              <a:spcPct val="0"/>
            </a:spcBef>
            <a:spcAft>
              <a:spcPts val="0"/>
            </a:spcAft>
            <a:buNone/>
          </a:pPr>
          <a:r>
            <a:rPr lang="en-US" sz="1100" b="1" kern="1200">
              <a:latin typeface="Avenir Next LT Pro" panose="020B0504020202020204" pitchFamily="34" charset="0"/>
            </a:rPr>
            <a:t>Occupation: </a:t>
          </a:r>
          <a:r>
            <a:rPr lang="en-US" sz="1100" kern="1200">
              <a:latin typeface="Avenir Next LT Pro" panose="020B0504020202020204" pitchFamily="34" charset="0"/>
            </a:rPr>
            <a:t>Home Maker</a:t>
          </a:r>
          <a:endParaRPr lang="en-IN" sz="1100" kern="1200">
            <a:latin typeface="Avenir Next LT Pro" panose="020B0504020202020204" pitchFamily="34" charset="0"/>
          </a:endParaRPr>
        </a:p>
        <a:p>
          <a:pPr marL="0" lvl="0" indent="0" algn="l" defTabSz="488950">
            <a:lnSpc>
              <a:spcPct val="90000"/>
            </a:lnSpc>
            <a:spcBef>
              <a:spcPct val="0"/>
            </a:spcBef>
            <a:spcAft>
              <a:spcPts val="0"/>
            </a:spcAft>
            <a:buNone/>
          </a:pPr>
          <a:r>
            <a:rPr lang="en-US" sz="1100" b="1" kern="1200">
              <a:latin typeface="Avenir Next LT Pro" panose="020B0504020202020204" pitchFamily="34" charset="0"/>
            </a:rPr>
            <a:t>Consumer Needs: </a:t>
          </a:r>
          <a:endParaRPr lang="en-IN" sz="1100" b="1" kern="1200">
            <a:latin typeface="Avenir Next LT Pro" panose="020B0504020202020204" pitchFamily="34" charset="0"/>
          </a:endParaRPr>
        </a:p>
        <a:p>
          <a:pPr marL="0" lvl="0" indent="0" algn="l" defTabSz="488950">
            <a:lnSpc>
              <a:spcPct val="90000"/>
            </a:lnSpc>
            <a:spcBef>
              <a:spcPct val="0"/>
            </a:spcBef>
            <a:spcAft>
              <a:spcPts val="0"/>
            </a:spcAft>
            <a:buNone/>
          </a:pPr>
          <a:r>
            <a:rPr lang="en-IN" sz="1100" kern="1200">
              <a:latin typeface="Avenir Next LT Pro" panose="020B0504020202020204" pitchFamily="34" charset="0"/>
            </a:rPr>
            <a:t>Managing time to save time for kids</a:t>
          </a:r>
        </a:p>
        <a:p>
          <a:pPr marL="0" lvl="0" indent="0" algn="l" defTabSz="488950">
            <a:lnSpc>
              <a:spcPct val="90000"/>
            </a:lnSpc>
            <a:spcBef>
              <a:spcPct val="0"/>
            </a:spcBef>
            <a:spcAft>
              <a:spcPts val="0"/>
            </a:spcAft>
            <a:buNone/>
          </a:pPr>
          <a:r>
            <a:rPr lang="en-IN" sz="1100" kern="1200">
              <a:latin typeface="Avenir Next LT Pro" panose="020B0504020202020204" pitchFamily="34" charset="0"/>
            </a:rPr>
            <a:t>To effectively manage my kitchen and household stuff </a:t>
          </a:r>
        </a:p>
        <a:p>
          <a:pPr marL="0" lvl="0" indent="0" algn="l" defTabSz="488950">
            <a:lnSpc>
              <a:spcPct val="90000"/>
            </a:lnSpc>
            <a:spcBef>
              <a:spcPct val="0"/>
            </a:spcBef>
            <a:spcAft>
              <a:spcPts val="0"/>
            </a:spcAft>
            <a:buNone/>
          </a:pPr>
          <a:r>
            <a:rPr lang="en-IN" sz="1100" kern="1200">
              <a:latin typeface="Avenir Next LT Pro" panose="020B0504020202020204" pitchFamily="34" charset="0"/>
            </a:rPr>
            <a:t>To avoid eating out and lead a healthy life</a:t>
          </a:r>
        </a:p>
      </dsp:txBody>
      <dsp:txXfrm>
        <a:off x="2323488" y="2102048"/>
        <a:ext cx="8338479" cy="1910953"/>
      </dsp:txXfrm>
    </dsp:sp>
    <dsp:sp modelId="{B7974E7A-BACB-4283-B5D9-310B9E4CD06D}">
      <dsp:nvSpPr>
        <dsp:cNvPr id="0" name=""/>
        <dsp:cNvSpPr/>
      </dsp:nvSpPr>
      <dsp:spPr>
        <a:xfrm>
          <a:off x="191095" y="2293143"/>
          <a:ext cx="2132393" cy="1528762"/>
        </a:xfrm>
        <a:prstGeom prst="roundRect">
          <a:avLst>
            <a:gd name="adj" fmla="val 10000"/>
          </a:avLst>
        </a:prstGeom>
        <a:blipFill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711191-03C9-4E04-B2BA-E18DB8A6E29B}">
      <dsp:nvSpPr>
        <dsp:cNvPr id="0" name=""/>
        <dsp:cNvSpPr/>
      </dsp:nvSpPr>
      <dsp:spPr>
        <a:xfrm>
          <a:off x="0" y="4204096"/>
          <a:ext cx="10661968" cy="1910953"/>
        </a:xfrm>
        <a:prstGeom prst="roundRect">
          <a:avLst>
            <a:gd name="adj" fmla="val 10000"/>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ts val="0"/>
            </a:spcAft>
            <a:buNone/>
          </a:pPr>
          <a:r>
            <a:rPr lang="en-US" sz="1100" b="1" kern="1200">
              <a:latin typeface="Avenir Next LT Pro" panose="020B0504020202020204" pitchFamily="34" charset="0"/>
            </a:rPr>
            <a:t>Name: </a:t>
          </a:r>
          <a:r>
            <a:rPr lang="en-US" sz="1100" kern="1200">
              <a:latin typeface="Avenir Next LT Pro" panose="020B0504020202020204" pitchFamily="34" charset="0"/>
            </a:rPr>
            <a:t>Jenny </a:t>
          </a:r>
          <a:endParaRPr lang="en-IN" sz="1100" kern="1200">
            <a:latin typeface="Avenir Next LT Pro" panose="020B0504020202020204" pitchFamily="34" charset="0"/>
          </a:endParaRPr>
        </a:p>
        <a:p>
          <a:pPr marL="0" lvl="0" indent="0" algn="l" defTabSz="488950">
            <a:lnSpc>
              <a:spcPct val="90000"/>
            </a:lnSpc>
            <a:spcBef>
              <a:spcPct val="0"/>
            </a:spcBef>
            <a:spcAft>
              <a:spcPts val="0"/>
            </a:spcAft>
            <a:buNone/>
          </a:pPr>
          <a:r>
            <a:rPr lang="en-US" sz="1100" kern="1200">
              <a:latin typeface="Avenir Next LT Pro" panose="020B0504020202020204" pitchFamily="34" charset="0"/>
            </a:rPr>
            <a:t>I am a fashion student. </a:t>
          </a:r>
          <a:r>
            <a:rPr lang="en-IN" sz="1100" kern="1200">
              <a:latin typeface="Avenir Next LT Pro" panose="020B0504020202020204" pitchFamily="34" charset="0"/>
            </a:rPr>
            <a:t>I stay in a dormitory, and I need to complete my assignments on time as I am a college student and </a:t>
          </a:r>
          <a:r>
            <a:rPr lang="en-IN" sz="1100" kern="1200" err="1">
              <a:latin typeface="Avenir Next LT Pro" panose="020B0504020202020204" pitchFamily="34" charset="0"/>
            </a:rPr>
            <a:t>and</a:t>
          </a:r>
          <a:r>
            <a:rPr lang="en-IN" sz="1100" kern="1200">
              <a:latin typeface="Avenir Next LT Pro" panose="020B0504020202020204" pitchFamily="34" charset="0"/>
            </a:rPr>
            <a:t> I find it really difficult to go out and look for fresh vegetables. upon that I need to find products in a cheaper price</a:t>
          </a:r>
        </a:p>
        <a:p>
          <a:pPr marL="0" lvl="0" indent="0" algn="l" defTabSz="488950">
            <a:lnSpc>
              <a:spcPct val="90000"/>
            </a:lnSpc>
            <a:spcBef>
              <a:spcPct val="0"/>
            </a:spcBef>
            <a:spcAft>
              <a:spcPts val="0"/>
            </a:spcAft>
            <a:buNone/>
          </a:pPr>
          <a:r>
            <a:rPr lang="en-US" sz="1100" b="1" kern="1200">
              <a:latin typeface="Avenir Next LT Pro" panose="020B0504020202020204" pitchFamily="34" charset="0"/>
            </a:rPr>
            <a:t>Age: </a:t>
          </a:r>
          <a:r>
            <a:rPr lang="en-US" sz="1100" kern="1200">
              <a:latin typeface="Avenir Next LT Pro" panose="020B0504020202020204" pitchFamily="34" charset="0"/>
            </a:rPr>
            <a:t>20 </a:t>
          </a:r>
          <a:endParaRPr lang="en-IN" sz="1100" kern="1200">
            <a:latin typeface="Avenir Next LT Pro" panose="020B0504020202020204" pitchFamily="34" charset="0"/>
          </a:endParaRPr>
        </a:p>
        <a:p>
          <a:pPr marL="0" lvl="0" indent="0" algn="l" defTabSz="488950">
            <a:lnSpc>
              <a:spcPct val="90000"/>
            </a:lnSpc>
            <a:spcBef>
              <a:spcPct val="0"/>
            </a:spcBef>
            <a:spcAft>
              <a:spcPts val="0"/>
            </a:spcAft>
            <a:buNone/>
          </a:pPr>
          <a:r>
            <a:rPr lang="en-US" sz="1100" b="1" kern="1200">
              <a:latin typeface="Avenir Next LT Pro" panose="020B0504020202020204" pitchFamily="34" charset="0"/>
            </a:rPr>
            <a:t>Occupation: </a:t>
          </a:r>
          <a:r>
            <a:rPr lang="en-US" sz="1100" kern="1200">
              <a:latin typeface="Avenir Next LT Pro" panose="020B0504020202020204" pitchFamily="34" charset="0"/>
            </a:rPr>
            <a:t>student </a:t>
          </a:r>
          <a:endParaRPr lang="en-IN" sz="1100" kern="1200">
            <a:latin typeface="Avenir Next LT Pro" panose="020B0504020202020204" pitchFamily="34" charset="0"/>
          </a:endParaRPr>
        </a:p>
        <a:p>
          <a:pPr marL="0" lvl="0" indent="0" algn="l" defTabSz="488950">
            <a:lnSpc>
              <a:spcPct val="90000"/>
            </a:lnSpc>
            <a:spcBef>
              <a:spcPct val="0"/>
            </a:spcBef>
            <a:spcAft>
              <a:spcPts val="0"/>
            </a:spcAft>
            <a:buNone/>
          </a:pPr>
          <a:r>
            <a:rPr lang="en-US" sz="1100" b="1" kern="1200">
              <a:latin typeface="Avenir Next LT Pro" panose="020B0504020202020204" pitchFamily="34" charset="0"/>
            </a:rPr>
            <a:t>Consumer Needs: </a:t>
          </a:r>
          <a:endParaRPr lang="en-IN" sz="1100" b="1" kern="1200">
            <a:latin typeface="Avenir Next LT Pro" panose="020B0504020202020204" pitchFamily="34" charset="0"/>
          </a:endParaRPr>
        </a:p>
        <a:p>
          <a:pPr marL="0" lvl="0" indent="0" algn="l" defTabSz="488950">
            <a:lnSpc>
              <a:spcPct val="90000"/>
            </a:lnSpc>
            <a:spcBef>
              <a:spcPct val="0"/>
            </a:spcBef>
            <a:spcAft>
              <a:spcPts val="0"/>
            </a:spcAft>
            <a:buNone/>
          </a:pPr>
          <a:r>
            <a:rPr lang="en-IN" sz="1100" kern="1200">
              <a:latin typeface="Avenir Next LT Pro" panose="020B0504020202020204" pitchFamily="34" charset="0"/>
            </a:rPr>
            <a:t>Managing time to complete assignments</a:t>
          </a:r>
        </a:p>
        <a:p>
          <a:pPr marL="0" lvl="0" indent="0" algn="l" defTabSz="488950">
            <a:lnSpc>
              <a:spcPct val="90000"/>
            </a:lnSpc>
            <a:spcBef>
              <a:spcPct val="0"/>
            </a:spcBef>
            <a:spcAft>
              <a:spcPts val="0"/>
            </a:spcAft>
            <a:buNone/>
          </a:pPr>
          <a:r>
            <a:rPr lang="en-IN" sz="1100" kern="1200">
              <a:latin typeface="Avenir Next LT Pro" panose="020B0504020202020204" pitchFamily="34" charset="0"/>
            </a:rPr>
            <a:t>To effectively manage my kitchen and college stuff </a:t>
          </a:r>
        </a:p>
        <a:p>
          <a:pPr marL="0" lvl="0" indent="0" algn="l" defTabSz="488950">
            <a:lnSpc>
              <a:spcPct val="90000"/>
            </a:lnSpc>
            <a:spcBef>
              <a:spcPct val="0"/>
            </a:spcBef>
            <a:spcAft>
              <a:spcPts val="0"/>
            </a:spcAft>
            <a:buNone/>
          </a:pPr>
          <a:r>
            <a:rPr lang="en-IN" sz="1100" kern="1200">
              <a:latin typeface="Avenir Next LT Pro" panose="020B0504020202020204" pitchFamily="34" charset="0"/>
            </a:rPr>
            <a:t>To avoid eating out and lead a healthy life</a:t>
          </a:r>
        </a:p>
      </dsp:txBody>
      <dsp:txXfrm>
        <a:off x="2323488" y="4204096"/>
        <a:ext cx="8338479" cy="1910953"/>
      </dsp:txXfrm>
    </dsp:sp>
    <dsp:sp modelId="{3CBE3651-A89D-4F65-BA83-6251E4F1F00A}">
      <dsp:nvSpPr>
        <dsp:cNvPr id="0" name=""/>
        <dsp:cNvSpPr/>
      </dsp:nvSpPr>
      <dsp:spPr>
        <a:xfrm>
          <a:off x="191095" y="4395192"/>
          <a:ext cx="2132393" cy="1528762"/>
        </a:xfrm>
        <a:prstGeom prst="roundRect">
          <a:avLst>
            <a:gd name="adj" fmla="val 10000"/>
          </a:avLst>
        </a:prstGeom>
        <a:blipFill rotWithShape="1">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2753D-80FD-4B03-8930-21085B0470E8}">
      <dsp:nvSpPr>
        <dsp:cNvPr id="0" name=""/>
        <dsp:cNvSpPr/>
      </dsp:nvSpPr>
      <dsp:spPr>
        <a:xfrm>
          <a:off x="402421" y="907131"/>
          <a:ext cx="651796" cy="651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A440C2-2E78-469A-8B23-A72420877A76}">
      <dsp:nvSpPr>
        <dsp:cNvPr id="0" name=""/>
        <dsp:cNvSpPr/>
      </dsp:nvSpPr>
      <dsp:spPr>
        <a:xfrm>
          <a:off x="4101" y="1956959"/>
          <a:ext cx="1448437" cy="160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User-</a:t>
          </a:r>
          <a:r>
            <a:rPr lang="en-IN" sz="1600" kern="1200"/>
            <a:t>friendly grocery delivery application which is easy to use </a:t>
          </a:r>
          <a:endParaRPr lang="en-US" sz="1600" kern="1200"/>
        </a:p>
      </dsp:txBody>
      <dsp:txXfrm>
        <a:off x="4101" y="1956959"/>
        <a:ext cx="1448437" cy="1603208"/>
      </dsp:txXfrm>
    </dsp:sp>
    <dsp:sp modelId="{938E6F92-CBD2-4CBB-A23A-625923B5AF44}">
      <dsp:nvSpPr>
        <dsp:cNvPr id="0" name=""/>
        <dsp:cNvSpPr/>
      </dsp:nvSpPr>
      <dsp:spPr>
        <a:xfrm>
          <a:off x="2104335" y="913596"/>
          <a:ext cx="651796" cy="651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467452-F4B4-482C-B9A3-39DE183FF153}">
      <dsp:nvSpPr>
        <dsp:cNvPr id="0" name=""/>
        <dsp:cNvSpPr/>
      </dsp:nvSpPr>
      <dsp:spPr>
        <a:xfrm>
          <a:off x="1789886" y="1976354"/>
          <a:ext cx="1087067" cy="15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IN" sz="1600" kern="1200"/>
            <a:t>High quality app with many features that comforts the users in terms of grocery recommendations and guest checkout </a:t>
          </a:r>
          <a:endParaRPr lang="en-US" sz="1600" kern="1200"/>
        </a:p>
      </dsp:txBody>
      <dsp:txXfrm>
        <a:off x="1789886" y="1976354"/>
        <a:ext cx="1087067" cy="1577348"/>
      </dsp:txXfrm>
    </dsp:sp>
    <dsp:sp modelId="{F095FCC4-F1DF-4F11-B503-75304C1541A8}">
      <dsp:nvSpPr>
        <dsp:cNvPr id="0" name=""/>
        <dsp:cNvSpPr/>
      </dsp:nvSpPr>
      <dsp:spPr>
        <a:xfrm>
          <a:off x="3806249" y="907131"/>
          <a:ext cx="651796" cy="6517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FA9BD9-4A42-4C2A-A82B-BDA3752DF1D8}">
      <dsp:nvSpPr>
        <dsp:cNvPr id="0" name=""/>
        <dsp:cNvSpPr/>
      </dsp:nvSpPr>
      <dsp:spPr>
        <a:xfrm>
          <a:off x="3407929" y="1956959"/>
          <a:ext cx="1448437" cy="160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IN" sz="1600" kern="1200"/>
            <a:t>Various payment methods </a:t>
          </a:r>
          <a:endParaRPr lang="en-US" sz="1600" kern="1200"/>
        </a:p>
      </dsp:txBody>
      <dsp:txXfrm>
        <a:off x="3407929" y="1956959"/>
        <a:ext cx="1448437" cy="1603208"/>
      </dsp:txXfrm>
    </dsp:sp>
    <dsp:sp modelId="{769466F6-36C3-435A-9E60-0AF8C5889E2A}">
      <dsp:nvSpPr>
        <dsp:cNvPr id="0" name=""/>
        <dsp:cNvSpPr/>
      </dsp:nvSpPr>
      <dsp:spPr>
        <a:xfrm>
          <a:off x="5508163" y="907131"/>
          <a:ext cx="651796" cy="6517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645047-F1EE-41D2-8EF7-5522D39CC2CE}">
      <dsp:nvSpPr>
        <dsp:cNvPr id="0" name=""/>
        <dsp:cNvSpPr/>
      </dsp:nvSpPr>
      <dsp:spPr>
        <a:xfrm>
          <a:off x="5109843" y="1956959"/>
          <a:ext cx="1448437" cy="160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IN" sz="1600" kern="1200"/>
            <a:t>Hassle-free process in navigation </a:t>
          </a:r>
          <a:endParaRPr lang="en-US" sz="1600" kern="1200"/>
        </a:p>
      </dsp:txBody>
      <dsp:txXfrm>
        <a:off x="5109843" y="1956959"/>
        <a:ext cx="1448437" cy="1603208"/>
      </dsp:txXfrm>
    </dsp:sp>
    <dsp:sp modelId="{BFE77EB5-B635-4EF8-AA59-CE507465701A}">
      <dsp:nvSpPr>
        <dsp:cNvPr id="0" name=""/>
        <dsp:cNvSpPr/>
      </dsp:nvSpPr>
      <dsp:spPr>
        <a:xfrm>
          <a:off x="7210077" y="907131"/>
          <a:ext cx="651796" cy="6517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E334EE-40E3-4BC8-AD02-5B8903EC4F7F}">
      <dsp:nvSpPr>
        <dsp:cNvPr id="0" name=""/>
        <dsp:cNvSpPr/>
      </dsp:nvSpPr>
      <dsp:spPr>
        <a:xfrm>
          <a:off x="6811757" y="1956959"/>
          <a:ext cx="1448437" cy="160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IN" sz="1600" kern="1200"/>
            <a:t>Different vendors </a:t>
          </a:r>
          <a:endParaRPr lang="en-US" sz="1600" kern="1200"/>
        </a:p>
      </dsp:txBody>
      <dsp:txXfrm>
        <a:off x="6811757" y="1956959"/>
        <a:ext cx="1448437" cy="1603208"/>
      </dsp:txXfrm>
    </dsp:sp>
    <dsp:sp modelId="{F47013F3-AB76-47DE-A6A7-AB1465B050B3}">
      <dsp:nvSpPr>
        <dsp:cNvPr id="0" name=""/>
        <dsp:cNvSpPr/>
      </dsp:nvSpPr>
      <dsp:spPr>
        <a:xfrm>
          <a:off x="8911991" y="907131"/>
          <a:ext cx="651796" cy="6517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198052-DE5B-49A0-B22F-9CDD6D4DC0A4}">
      <dsp:nvSpPr>
        <dsp:cNvPr id="0" name=""/>
        <dsp:cNvSpPr/>
      </dsp:nvSpPr>
      <dsp:spPr>
        <a:xfrm>
          <a:off x="8513671" y="1956959"/>
          <a:ext cx="1448437" cy="160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IN" sz="1600" kern="1200"/>
            <a:t>Order tracking </a:t>
          </a:r>
          <a:endParaRPr lang="en-US" sz="1600" kern="1200"/>
        </a:p>
      </dsp:txBody>
      <dsp:txXfrm>
        <a:off x="8513671" y="1956959"/>
        <a:ext cx="1448437" cy="1603208"/>
      </dsp:txXfrm>
    </dsp:sp>
    <dsp:sp modelId="{8502D81C-EDFF-463A-84AA-84571076D30E}">
      <dsp:nvSpPr>
        <dsp:cNvPr id="0" name=""/>
        <dsp:cNvSpPr/>
      </dsp:nvSpPr>
      <dsp:spPr>
        <a:xfrm>
          <a:off x="10613905" y="907131"/>
          <a:ext cx="651796" cy="65179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D16E82-1527-4F15-A538-B7AC1B150132}">
      <dsp:nvSpPr>
        <dsp:cNvPr id="0" name=""/>
        <dsp:cNvSpPr/>
      </dsp:nvSpPr>
      <dsp:spPr>
        <a:xfrm>
          <a:off x="10215585" y="1956959"/>
          <a:ext cx="1448437" cy="160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IN" sz="1600" kern="1200"/>
            <a:t>24/7 support </a:t>
          </a:r>
          <a:endParaRPr lang="en-US" sz="1600" kern="1200"/>
        </a:p>
      </dsp:txBody>
      <dsp:txXfrm>
        <a:off x="10215585" y="1956959"/>
        <a:ext cx="1448437" cy="16032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3DC45-746B-4ABC-9001-561A66297FF3}">
      <dsp:nvSpPr>
        <dsp:cNvPr id="0" name=""/>
        <dsp:cNvSpPr/>
      </dsp:nvSpPr>
      <dsp:spPr>
        <a:xfrm>
          <a:off x="4860107" y="1151851"/>
          <a:ext cx="2593180" cy="2593180"/>
        </a:xfrm>
        <a:prstGeom prst="gear9">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a:t>What is it? </a:t>
          </a:r>
          <a:endParaRPr lang="en-US" sz="2000" kern="1200"/>
        </a:p>
      </dsp:txBody>
      <dsp:txXfrm>
        <a:off x="5381452" y="1759291"/>
        <a:ext cx="1550490" cy="1332948"/>
      </dsp:txXfrm>
    </dsp:sp>
    <dsp:sp modelId="{2B256987-4292-46D3-917B-247DD7CBE2F0}">
      <dsp:nvSpPr>
        <dsp:cNvPr id="0" name=""/>
        <dsp:cNvSpPr/>
      </dsp:nvSpPr>
      <dsp:spPr>
        <a:xfrm>
          <a:off x="616574" y="2755403"/>
          <a:ext cx="6261838" cy="1097591"/>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ts val="0"/>
            </a:spcAft>
            <a:buFontTx/>
            <a:buNone/>
          </a:pPr>
          <a:r>
            <a:rPr lang="en-US" sz="1400" b="0" i="0" kern="1200">
              <a:effectLst/>
              <a:latin typeface="Avenir Next LT Pro" panose="020B0504020202020204" pitchFamily="34" charset="0"/>
            </a:rPr>
            <a:t>  The modals are pointing to the sections of your app that they are referring to, which is a little improvement over a first-look tour. This is why each modal's value should be tied directly to an interface component. It is typically employed to guide users through a series of steps they must do in order to arrive at a particular result.</a:t>
          </a:r>
          <a:endParaRPr lang="en-US" sz="1200" kern="1200"/>
        </a:p>
      </dsp:txBody>
      <dsp:txXfrm>
        <a:off x="648721" y="2787550"/>
        <a:ext cx="6197544" cy="1033297"/>
      </dsp:txXfrm>
    </dsp:sp>
    <dsp:sp modelId="{C975EEC4-58F8-47E9-B1A9-BBE8C56CA32D}">
      <dsp:nvSpPr>
        <dsp:cNvPr id="0" name=""/>
        <dsp:cNvSpPr/>
      </dsp:nvSpPr>
      <dsp:spPr>
        <a:xfrm>
          <a:off x="4994956" y="702111"/>
          <a:ext cx="3189612" cy="3189612"/>
        </a:xfrm>
        <a:prstGeom prst="circularArrow">
          <a:avLst>
            <a:gd name="adj1" fmla="val 4878"/>
            <a:gd name="adj2" fmla="val 312630"/>
            <a:gd name="adj3" fmla="val 3180341"/>
            <a:gd name="adj4" fmla="val 15170811"/>
            <a:gd name="adj5" fmla="val 5691"/>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C0C21-C7DD-402C-8B03-470ACDEBABE0}">
      <dsp:nvSpPr>
        <dsp:cNvPr id="0" name=""/>
        <dsp:cNvSpPr/>
      </dsp:nvSpPr>
      <dsp:spPr>
        <a:xfrm>
          <a:off x="10090" y="177775"/>
          <a:ext cx="3426543" cy="102796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dirty="0"/>
            <a:t>Task 1</a:t>
          </a:r>
        </a:p>
      </dsp:txBody>
      <dsp:txXfrm>
        <a:off x="10090" y="177775"/>
        <a:ext cx="3426543" cy="1027963"/>
      </dsp:txXfrm>
    </dsp:sp>
    <dsp:sp modelId="{EBB80B1E-C8E2-4F7F-9975-D80130253691}">
      <dsp:nvSpPr>
        <dsp:cNvPr id="0" name=""/>
        <dsp:cNvSpPr/>
      </dsp:nvSpPr>
      <dsp:spPr>
        <a:xfrm>
          <a:off x="10090" y="1257971"/>
          <a:ext cx="3426543" cy="296782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022350">
            <a:lnSpc>
              <a:spcPct val="90000"/>
            </a:lnSpc>
            <a:spcBef>
              <a:spcPct val="0"/>
            </a:spcBef>
            <a:spcAft>
              <a:spcPct val="35000"/>
            </a:spcAft>
            <a:buNone/>
          </a:pPr>
          <a:endParaRPr lang="en-US" sz="2300" kern="1200"/>
        </a:p>
        <a:p>
          <a:pPr marL="171450" lvl="1" indent="-171450" algn="l" defTabSz="800100">
            <a:lnSpc>
              <a:spcPct val="90000"/>
            </a:lnSpc>
            <a:spcBef>
              <a:spcPct val="0"/>
            </a:spcBef>
            <a:spcAft>
              <a:spcPct val="15000"/>
            </a:spcAft>
            <a:buChar char="•"/>
          </a:pPr>
          <a:r>
            <a:rPr lang="en-US" sz="1800" kern="1200" dirty="0"/>
            <a:t>User shops through app from home.</a:t>
          </a:r>
        </a:p>
        <a:p>
          <a:pPr marL="171450" lvl="1" indent="-171450" algn="l" defTabSz="800100">
            <a:lnSpc>
              <a:spcPct val="90000"/>
            </a:lnSpc>
            <a:spcBef>
              <a:spcPct val="0"/>
            </a:spcBef>
            <a:spcAft>
              <a:spcPct val="15000"/>
            </a:spcAft>
            <a:buChar char="•"/>
          </a:pPr>
          <a:r>
            <a:rPr lang="en-US" sz="1800" kern="1200" dirty="0"/>
            <a:t>User wants to buy some veggies.</a:t>
          </a:r>
        </a:p>
        <a:p>
          <a:pPr marL="171450" lvl="1" indent="-171450" algn="l" defTabSz="800100">
            <a:lnSpc>
              <a:spcPct val="90000"/>
            </a:lnSpc>
            <a:spcBef>
              <a:spcPct val="0"/>
            </a:spcBef>
            <a:spcAft>
              <a:spcPct val="15000"/>
            </a:spcAft>
            <a:buChar char="•"/>
          </a:pPr>
          <a:r>
            <a:rPr lang="en-US" sz="1800" kern="1200"/>
            <a:t>Found all the items needed and selected delivery on same day for order. 	 </a:t>
          </a:r>
        </a:p>
      </dsp:txBody>
      <dsp:txXfrm>
        <a:off x="10090" y="1257971"/>
        <a:ext cx="3426543" cy="2967824"/>
      </dsp:txXfrm>
    </dsp:sp>
    <dsp:sp modelId="{CF8AA5EE-F6DE-47BD-AEF6-5F6A2801BDDD}">
      <dsp:nvSpPr>
        <dsp:cNvPr id="0" name=""/>
        <dsp:cNvSpPr/>
      </dsp:nvSpPr>
      <dsp:spPr>
        <a:xfrm>
          <a:off x="3544528" y="177775"/>
          <a:ext cx="3426543" cy="102796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Task 2</a:t>
          </a:r>
        </a:p>
      </dsp:txBody>
      <dsp:txXfrm>
        <a:off x="3544528" y="177775"/>
        <a:ext cx="3426543" cy="1027963"/>
      </dsp:txXfrm>
    </dsp:sp>
    <dsp:sp modelId="{42E6C1D4-A036-4AC4-AF63-2E5E3A6FEC99}">
      <dsp:nvSpPr>
        <dsp:cNvPr id="0" name=""/>
        <dsp:cNvSpPr/>
      </dsp:nvSpPr>
      <dsp:spPr>
        <a:xfrm>
          <a:off x="3544528" y="1205738"/>
          <a:ext cx="3426543" cy="296782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022350">
            <a:lnSpc>
              <a:spcPct val="90000"/>
            </a:lnSpc>
            <a:spcBef>
              <a:spcPct val="0"/>
            </a:spcBef>
            <a:spcAft>
              <a:spcPct val="35000"/>
            </a:spcAft>
            <a:buNone/>
          </a:pPr>
          <a:endParaRPr lang="en-US" sz="2300" kern="1200"/>
        </a:p>
        <a:p>
          <a:pPr marL="171450" lvl="1" indent="-171450" algn="l" defTabSz="800100">
            <a:lnSpc>
              <a:spcPct val="90000"/>
            </a:lnSpc>
            <a:spcBef>
              <a:spcPct val="0"/>
            </a:spcBef>
            <a:spcAft>
              <a:spcPct val="15000"/>
            </a:spcAft>
            <a:buChar char="•"/>
          </a:pPr>
          <a:r>
            <a:rPr lang="en-US" sz="1800" kern="1200" dirty="0"/>
            <a:t>User shops through app from home.</a:t>
          </a:r>
        </a:p>
        <a:p>
          <a:pPr marL="171450" lvl="1" indent="-171450" algn="l" defTabSz="800100">
            <a:lnSpc>
              <a:spcPct val="90000"/>
            </a:lnSpc>
            <a:spcBef>
              <a:spcPct val="0"/>
            </a:spcBef>
            <a:spcAft>
              <a:spcPct val="15000"/>
            </a:spcAft>
            <a:buChar char="•"/>
          </a:pPr>
          <a:r>
            <a:rPr lang="en-US" sz="1800" kern="1200"/>
            <a:t>User was given a discount offer/deal</a:t>
          </a:r>
        </a:p>
        <a:p>
          <a:pPr marL="171450" lvl="1" indent="-171450" algn="l" defTabSz="800100">
            <a:lnSpc>
              <a:spcPct val="90000"/>
            </a:lnSpc>
            <a:spcBef>
              <a:spcPct val="0"/>
            </a:spcBef>
            <a:spcAft>
              <a:spcPct val="15000"/>
            </a:spcAft>
            <a:buChar char="•"/>
          </a:pPr>
          <a:r>
            <a:rPr lang="en-US" sz="1800" kern="1200"/>
            <a:t>Where is the user going to find deal/offer.</a:t>
          </a:r>
        </a:p>
      </dsp:txBody>
      <dsp:txXfrm>
        <a:off x="3544528" y="1205738"/>
        <a:ext cx="3426543" cy="2967824"/>
      </dsp:txXfrm>
    </dsp:sp>
    <dsp:sp modelId="{5A4B2E67-C4BC-4EC1-AA08-5D37E72627CF}">
      <dsp:nvSpPr>
        <dsp:cNvPr id="0" name=""/>
        <dsp:cNvSpPr/>
      </dsp:nvSpPr>
      <dsp:spPr>
        <a:xfrm>
          <a:off x="7078966" y="177775"/>
          <a:ext cx="3426543" cy="102796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Task 3</a:t>
          </a:r>
        </a:p>
      </dsp:txBody>
      <dsp:txXfrm>
        <a:off x="7078966" y="177775"/>
        <a:ext cx="3426543" cy="1027963"/>
      </dsp:txXfrm>
    </dsp:sp>
    <dsp:sp modelId="{47BA8A8A-20FD-44B4-80D4-419F9A75A827}">
      <dsp:nvSpPr>
        <dsp:cNvPr id="0" name=""/>
        <dsp:cNvSpPr/>
      </dsp:nvSpPr>
      <dsp:spPr>
        <a:xfrm>
          <a:off x="7078966" y="1205738"/>
          <a:ext cx="3426543" cy="296782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022350">
            <a:lnSpc>
              <a:spcPct val="90000"/>
            </a:lnSpc>
            <a:spcBef>
              <a:spcPct val="0"/>
            </a:spcBef>
            <a:spcAft>
              <a:spcPct val="35000"/>
            </a:spcAft>
            <a:buNone/>
          </a:pPr>
          <a:endParaRPr lang="en-US" sz="2300" kern="1200"/>
        </a:p>
        <a:p>
          <a:pPr marL="171450" lvl="1" indent="-171450" algn="l" defTabSz="800100">
            <a:lnSpc>
              <a:spcPct val="90000"/>
            </a:lnSpc>
            <a:spcBef>
              <a:spcPct val="0"/>
            </a:spcBef>
            <a:spcAft>
              <a:spcPct val="15000"/>
            </a:spcAft>
            <a:buChar char="•"/>
          </a:pPr>
          <a:r>
            <a:rPr lang="en-US" sz="1800" kern="1200" dirty="0"/>
            <a:t>User shops through app from home.</a:t>
          </a:r>
        </a:p>
        <a:p>
          <a:pPr marL="171450" lvl="1" indent="-171450" algn="l" defTabSz="800100">
            <a:lnSpc>
              <a:spcPct val="90000"/>
            </a:lnSpc>
            <a:spcBef>
              <a:spcPct val="0"/>
            </a:spcBef>
            <a:spcAft>
              <a:spcPct val="15000"/>
            </a:spcAft>
            <a:buChar char="•"/>
          </a:pPr>
          <a:r>
            <a:rPr lang="en-US" sz="1800" kern="1200"/>
            <a:t>Find out the where to track the order. 	 </a:t>
          </a:r>
        </a:p>
      </dsp:txBody>
      <dsp:txXfrm>
        <a:off x="7078966" y="1205738"/>
        <a:ext cx="3426543" cy="29678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0198D-0FBE-4866-9175-0C98D403F013}">
      <dsp:nvSpPr>
        <dsp:cNvPr id="0" name=""/>
        <dsp:cNvSpPr/>
      </dsp:nvSpPr>
      <dsp:spPr>
        <a:xfrm>
          <a:off x="1281780" y="241416"/>
          <a:ext cx="3119839" cy="3119839"/>
        </a:xfrm>
        <a:prstGeom prst="pie">
          <a:avLst>
            <a:gd name="adj1" fmla="val 16200000"/>
            <a:gd name="adj2" fmla="val 18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Correction</a:t>
          </a:r>
          <a:endParaRPr lang="en-IN" sz="1900" kern="1200" dirty="0"/>
        </a:p>
      </dsp:txBody>
      <dsp:txXfrm>
        <a:off x="2926010" y="902525"/>
        <a:ext cx="1114228" cy="928523"/>
      </dsp:txXfrm>
    </dsp:sp>
    <dsp:sp modelId="{8BFA6FD4-70E8-49A8-8964-E90169CBA788}">
      <dsp:nvSpPr>
        <dsp:cNvPr id="0" name=""/>
        <dsp:cNvSpPr/>
      </dsp:nvSpPr>
      <dsp:spPr>
        <a:xfrm>
          <a:off x="1217527" y="352839"/>
          <a:ext cx="3119839" cy="3119839"/>
        </a:xfrm>
        <a:prstGeom prst="pie">
          <a:avLst>
            <a:gd name="adj1" fmla="val 1800000"/>
            <a:gd name="adj2" fmla="val 90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Recovery</a:t>
          </a:r>
          <a:endParaRPr lang="en-IN" sz="1900" kern="1200" dirty="0"/>
        </a:p>
      </dsp:txBody>
      <dsp:txXfrm>
        <a:off x="1960346" y="2377020"/>
        <a:ext cx="1671342" cy="817100"/>
      </dsp:txXfrm>
    </dsp:sp>
    <dsp:sp modelId="{1D322BD0-1031-460A-A1B1-3E16F395CEC4}">
      <dsp:nvSpPr>
        <dsp:cNvPr id="0" name=""/>
        <dsp:cNvSpPr/>
      </dsp:nvSpPr>
      <dsp:spPr>
        <a:xfrm>
          <a:off x="1153273" y="241416"/>
          <a:ext cx="3119839" cy="3119839"/>
        </a:xfrm>
        <a:prstGeom prst="pie">
          <a:avLst>
            <a:gd name="adj1" fmla="val 9000000"/>
            <a:gd name="adj2" fmla="val 162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Prevention</a:t>
          </a:r>
          <a:endParaRPr lang="en-IN" sz="1900" kern="1200" dirty="0"/>
        </a:p>
      </dsp:txBody>
      <dsp:txXfrm>
        <a:off x="1514654" y="902525"/>
        <a:ext cx="1114228" cy="928523"/>
      </dsp:txXfrm>
    </dsp:sp>
    <dsp:sp modelId="{0D49C4BC-CD56-4E48-93BA-6D2E4D5717B7}">
      <dsp:nvSpPr>
        <dsp:cNvPr id="0" name=""/>
        <dsp:cNvSpPr/>
      </dsp:nvSpPr>
      <dsp:spPr>
        <a:xfrm>
          <a:off x="1088905" y="48283"/>
          <a:ext cx="3506105" cy="3506105"/>
        </a:xfrm>
        <a:prstGeom prst="circularArrow">
          <a:avLst>
            <a:gd name="adj1" fmla="val 5085"/>
            <a:gd name="adj2" fmla="val 327528"/>
            <a:gd name="adj3" fmla="val 1472472"/>
            <a:gd name="adj4" fmla="val 16199432"/>
            <a:gd name="adj5" fmla="val 5932"/>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5425A31-4A16-41B1-8B26-AF5DFEA834E4}">
      <dsp:nvSpPr>
        <dsp:cNvPr id="0" name=""/>
        <dsp:cNvSpPr/>
      </dsp:nvSpPr>
      <dsp:spPr>
        <a:xfrm>
          <a:off x="1024394" y="159508"/>
          <a:ext cx="3506105" cy="3506105"/>
        </a:xfrm>
        <a:prstGeom prst="circularArrow">
          <a:avLst>
            <a:gd name="adj1" fmla="val 5085"/>
            <a:gd name="adj2" fmla="val 327528"/>
            <a:gd name="adj3" fmla="val 8671970"/>
            <a:gd name="adj4" fmla="val 1800502"/>
            <a:gd name="adj5" fmla="val 5932"/>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11D1A63-8C92-4AF5-8434-2BA26B617913}">
      <dsp:nvSpPr>
        <dsp:cNvPr id="0" name=""/>
        <dsp:cNvSpPr/>
      </dsp:nvSpPr>
      <dsp:spPr>
        <a:xfrm>
          <a:off x="959882" y="48283"/>
          <a:ext cx="3506105" cy="3506105"/>
        </a:xfrm>
        <a:prstGeom prst="circularArrow">
          <a:avLst>
            <a:gd name="adj1" fmla="val 5085"/>
            <a:gd name="adj2" fmla="val 327528"/>
            <a:gd name="adj3" fmla="val 15873039"/>
            <a:gd name="adj4" fmla="val 9000000"/>
            <a:gd name="adj5" fmla="val 5932"/>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C3D4-33AA-64C2-414F-9C319D96C5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2F4FB3-DB13-173C-07F0-9E6ABB944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DBAEAB-8E29-74F0-CCB5-FAA349765227}"/>
              </a:ext>
            </a:extLst>
          </p:cNvPr>
          <p:cNvSpPr>
            <a:spLocks noGrp="1"/>
          </p:cNvSpPr>
          <p:nvPr>
            <p:ph type="dt" sz="half" idx="10"/>
          </p:nvPr>
        </p:nvSpPr>
        <p:spPr/>
        <p:txBody>
          <a:bodyPr/>
          <a:lstStyle/>
          <a:p>
            <a:fld id="{9D17C746-A5AF-43D9-8699-B98B5AC3816F}" type="datetimeFigureOut">
              <a:rPr lang="en-IN" smtClean="0"/>
              <a:t>04-12-2022</a:t>
            </a:fld>
            <a:endParaRPr lang="en-IN"/>
          </a:p>
        </p:txBody>
      </p:sp>
      <p:sp>
        <p:nvSpPr>
          <p:cNvPr id="5" name="Footer Placeholder 4">
            <a:extLst>
              <a:ext uri="{FF2B5EF4-FFF2-40B4-BE49-F238E27FC236}">
                <a16:creationId xmlns:a16="http://schemas.microsoft.com/office/drawing/2014/main" id="{314DB650-78D4-5C21-465A-C9A941FB1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191CEB-4188-7C7D-8A3B-343A7CBEF301}"/>
              </a:ext>
            </a:extLst>
          </p:cNvPr>
          <p:cNvSpPr>
            <a:spLocks noGrp="1"/>
          </p:cNvSpPr>
          <p:nvPr>
            <p:ph type="sldNum" sz="quarter" idx="12"/>
          </p:nvPr>
        </p:nvSpPr>
        <p:spPr/>
        <p:txBody>
          <a:bodyPr/>
          <a:lstStyle/>
          <a:p>
            <a:fld id="{B676F1B8-55A3-46AB-BCAB-EEDA224C1D64}" type="slidenum">
              <a:rPr lang="en-IN" smtClean="0"/>
              <a:t>‹#›</a:t>
            </a:fld>
            <a:endParaRPr lang="en-IN"/>
          </a:p>
        </p:txBody>
      </p:sp>
    </p:spTree>
    <p:extLst>
      <p:ext uri="{BB962C8B-B14F-4D97-AF65-F5344CB8AC3E}">
        <p14:creationId xmlns:p14="http://schemas.microsoft.com/office/powerpoint/2010/main" val="416488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9D05-A1A7-A4D9-0F05-C0D0711B47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1CDEB6-6398-AE82-2A4A-29F000BA0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DBB2A8-B2BB-1458-08B3-4305DA975637}"/>
              </a:ext>
            </a:extLst>
          </p:cNvPr>
          <p:cNvSpPr>
            <a:spLocks noGrp="1"/>
          </p:cNvSpPr>
          <p:nvPr>
            <p:ph type="dt" sz="half" idx="10"/>
          </p:nvPr>
        </p:nvSpPr>
        <p:spPr/>
        <p:txBody>
          <a:bodyPr/>
          <a:lstStyle/>
          <a:p>
            <a:fld id="{9D17C746-A5AF-43D9-8699-B98B5AC3816F}" type="datetimeFigureOut">
              <a:rPr lang="en-IN" smtClean="0"/>
              <a:t>04-12-2022</a:t>
            </a:fld>
            <a:endParaRPr lang="en-IN"/>
          </a:p>
        </p:txBody>
      </p:sp>
      <p:sp>
        <p:nvSpPr>
          <p:cNvPr id="5" name="Footer Placeholder 4">
            <a:extLst>
              <a:ext uri="{FF2B5EF4-FFF2-40B4-BE49-F238E27FC236}">
                <a16:creationId xmlns:a16="http://schemas.microsoft.com/office/drawing/2014/main" id="{113B0444-8B99-75B1-C0B8-647706C65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48E954-BFCC-93C3-FE7A-5538BD35B345}"/>
              </a:ext>
            </a:extLst>
          </p:cNvPr>
          <p:cNvSpPr>
            <a:spLocks noGrp="1"/>
          </p:cNvSpPr>
          <p:nvPr>
            <p:ph type="sldNum" sz="quarter" idx="12"/>
          </p:nvPr>
        </p:nvSpPr>
        <p:spPr/>
        <p:txBody>
          <a:bodyPr/>
          <a:lstStyle/>
          <a:p>
            <a:fld id="{B676F1B8-55A3-46AB-BCAB-EEDA224C1D64}" type="slidenum">
              <a:rPr lang="en-IN" smtClean="0"/>
              <a:t>‹#›</a:t>
            </a:fld>
            <a:endParaRPr lang="en-IN"/>
          </a:p>
        </p:txBody>
      </p:sp>
    </p:spTree>
    <p:extLst>
      <p:ext uri="{BB962C8B-B14F-4D97-AF65-F5344CB8AC3E}">
        <p14:creationId xmlns:p14="http://schemas.microsoft.com/office/powerpoint/2010/main" val="264728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5D8B8-AD6F-AE22-F21A-465801B591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426DF6-172E-15C0-359E-71B82E8236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F24E7-328A-3D1D-DB68-510A44B28B03}"/>
              </a:ext>
            </a:extLst>
          </p:cNvPr>
          <p:cNvSpPr>
            <a:spLocks noGrp="1"/>
          </p:cNvSpPr>
          <p:nvPr>
            <p:ph type="dt" sz="half" idx="10"/>
          </p:nvPr>
        </p:nvSpPr>
        <p:spPr/>
        <p:txBody>
          <a:bodyPr/>
          <a:lstStyle/>
          <a:p>
            <a:fld id="{9D17C746-A5AF-43D9-8699-B98B5AC3816F}" type="datetimeFigureOut">
              <a:rPr lang="en-IN" smtClean="0"/>
              <a:t>04-12-2022</a:t>
            </a:fld>
            <a:endParaRPr lang="en-IN"/>
          </a:p>
        </p:txBody>
      </p:sp>
      <p:sp>
        <p:nvSpPr>
          <p:cNvPr id="5" name="Footer Placeholder 4">
            <a:extLst>
              <a:ext uri="{FF2B5EF4-FFF2-40B4-BE49-F238E27FC236}">
                <a16:creationId xmlns:a16="http://schemas.microsoft.com/office/drawing/2014/main" id="{DB22D22D-3B21-03EF-713D-9E10EC9A5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A7A44-D795-D41D-EEB0-EC7A53AF1792}"/>
              </a:ext>
            </a:extLst>
          </p:cNvPr>
          <p:cNvSpPr>
            <a:spLocks noGrp="1"/>
          </p:cNvSpPr>
          <p:nvPr>
            <p:ph type="sldNum" sz="quarter" idx="12"/>
          </p:nvPr>
        </p:nvSpPr>
        <p:spPr/>
        <p:txBody>
          <a:bodyPr/>
          <a:lstStyle/>
          <a:p>
            <a:fld id="{B676F1B8-55A3-46AB-BCAB-EEDA224C1D64}" type="slidenum">
              <a:rPr lang="en-IN" smtClean="0"/>
              <a:t>‹#›</a:t>
            </a:fld>
            <a:endParaRPr lang="en-IN"/>
          </a:p>
        </p:txBody>
      </p:sp>
    </p:spTree>
    <p:extLst>
      <p:ext uri="{BB962C8B-B14F-4D97-AF65-F5344CB8AC3E}">
        <p14:creationId xmlns:p14="http://schemas.microsoft.com/office/powerpoint/2010/main" val="336449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6BB3-7D91-8836-7413-9BE5F18FA0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81849F-40DD-C90E-F1CD-2C9FB06CE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F993D-0541-BEE9-6691-6759CD82BEDC}"/>
              </a:ext>
            </a:extLst>
          </p:cNvPr>
          <p:cNvSpPr>
            <a:spLocks noGrp="1"/>
          </p:cNvSpPr>
          <p:nvPr>
            <p:ph type="dt" sz="half" idx="10"/>
          </p:nvPr>
        </p:nvSpPr>
        <p:spPr/>
        <p:txBody>
          <a:bodyPr/>
          <a:lstStyle/>
          <a:p>
            <a:fld id="{9D17C746-A5AF-43D9-8699-B98B5AC3816F}" type="datetimeFigureOut">
              <a:rPr lang="en-IN" smtClean="0"/>
              <a:t>04-12-2022</a:t>
            </a:fld>
            <a:endParaRPr lang="en-IN"/>
          </a:p>
        </p:txBody>
      </p:sp>
      <p:sp>
        <p:nvSpPr>
          <p:cNvPr id="5" name="Footer Placeholder 4">
            <a:extLst>
              <a:ext uri="{FF2B5EF4-FFF2-40B4-BE49-F238E27FC236}">
                <a16:creationId xmlns:a16="http://schemas.microsoft.com/office/drawing/2014/main" id="{5DBB00A3-946E-7D91-D568-829B6ECFF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ED65FD-3E82-D5C1-75A6-7C81FD9BFF65}"/>
              </a:ext>
            </a:extLst>
          </p:cNvPr>
          <p:cNvSpPr>
            <a:spLocks noGrp="1"/>
          </p:cNvSpPr>
          <p:nvPr>
            <p:ph type="sldNum" sz="quarter" idx="12"/>
          </p:nvPr>
        </p:nvSpPr>
        <p:spPr/>
        <p:txBody>
          <a:bodyPr/>
          <a:lstStyle/>
          <a:p>
            <a:fld id="{B676F1B8-55A3-46AB-BCAB-EEDA224C1D64}" type="slidenum">
              <a:rPr lang="en-IN" smtClean="0"/>
              <a:t>‹#›</a:t>
            </a:fld>
            <a:endParaRPr lang="en-IN"/>
          </a:p>
        </p:txBody>
      </p:sp>
    </p:spTree>
    <p:extLst>
      <p:ext uri="{BB962C8B-B14F-4D97-AF65-F5344CB8AC3E}">
        <p14:creationId xmlns:p14="http://schemas.microsoft.com/office/powerpoint/2010/main" val="237420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1549-CD9B-C694-833E-9326F9DD9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251903-5E62-A36D-4789-BB6DE997A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49B12-3144-4BE7-4FD8-DA99650E29B6}"/>
              </a:ext>
            </a:extLst>
          </p:cNvPr>
          <p:cNvSpPr>
            <a:spLocks noGrp="1"/>
          </p:cNvSpPr>
          <p:nvPr>
            <p:ph type="dt" sz="half" idx="10"/>
          </p:nvPr>
        </p:nvSpPr>
        <p:spPr/>
        <p:txBody>
          <a:bodyPr/>
          <a:lstStyle/>
          <a:p>
            <a:fld id="{9D17C746-A5AF-43D9-8699-B98B5AC3816F}" type="datetimeFigureOut">
              <a:rPr lang="en-IN" smtClean="0"/>
              <a:t>04-12-2022</a:t>
            </a:fld>
            <a:endParaRPr lang="en-IN"/>
          </a:p>
        </p:txBody>
      </p:sp>
      <p:sp>
        <p:nvSpPr>
          <p:cNvPr id="5" name="Footer Placeholder 4">
            <a:extLst>
              <a:ext uri="{FF2B5EF4-FFF2-40B4-BE49-F238E27FC236}">
                <a16:creationId xmlns:a16="http://schemas.microsoft.com/office/drawing/2014/main" id="{B1531444-4F16-B921-6212-2F997A2E54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45736-03FC-E19B-3ECD-445A2CA27F9C}"/>
              </a:ext>
            </a:extLst>
          </p:cNvPr>
          <p:cNvSpPr>
            <a:spLocks noGrp="1"/>
          </p:cNvSpPr>
          <p:nvPr>
            <p:ph type="sldNum" sz="quarter" idx="12"/>
          </p:nvPr>
        </p:nvSpPr>
        <p:spPr/>
        <p:txBody>
          <a:bodyPr/>
          <a:lstStyle/>
          <a:p>
            <a:fld id="{B676F1B8-55A3-46AB-BCAB-EEDA224C1D64}" type="slidenum">
              <a:rPr lang="en-IN" smtClean="0"/>
              <a:t>‹#›</a:t>
            </a:fld>
            <a:endParaRPr lang="en-IN"/>
          </a:p>
        </p:txBody>
      </p:sp>
    </p:spTree>
    <p:extLst>
      <p:ext uri="{BB962C8B-B14F-4D97-AF65-F5344CB8AC3E}">
        <p14:creationId xmlns:p14="http://schemas.microsoft.com/office/powerpoint/2010/main" val="1172406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DD15-5764-D35B-C669-152006CDF9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1C6B29-D869-A889-E944-36E3BB02B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DEC16F-F0D5-EEA4-BDC6-798C3A5E6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9DC578-566D-7863-FFC8-31DC2D8F27FF}"/>
              </a:ext>
            </a:extLst>
          </p:cNvPr>
          <p:cNvSpPr>
            <a:spLocks noGrp="1"/>
          </p:cNvSpPr>
          <p:nvPr>
            <p:ph type="dt" sz="half" idx="10"/>
          </p:nvPr>
        </p:nvSpPr>
        <p:spPr/>
        <p:txBody>
          <a:bodyPr/>
          <a:lstStyle/>
          <a:p>
            <a:fld id="{9D17C746-A5AF-43D9-8699-B98B5AC3816F}" type="datetimeFigureOut">
              <a:rPr lang="en-IN" smtClean="0"/>
              <a:t>04-12-2022</a:t>
            </a:fld>
            <a:endParaRPr lang="en-IN"/>
          </a:p>
        </p:txBody>
      </p:sp>
      <p:sp>
        <p:nvSpPr>
          <p:cNvPr id="6" name="Footer Placeholder 5">
            <a:extLst>
              <a:ext uri="{FF2B5EF4-FFF2-40B4-BE49-F238E27FC236}">
                <a16:creationId xmlns:a16="http://schemas.microsoft.com/office/drawing/2014/main" id="{C46E604C-8B7C-A1B7-A20E-2572FD4F5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EBF6E2-5E8B-3F70-0F57-3F83EC868339}"/>
              </a:ext>
            </a:extLst>
          </p:cNvPr>
          <p:cNvSpPr>
            <a:spLocks noGrp="1"/>
          </p:cNvSpPr>
          <p:nvPr>
            <p:ph type="sldNum" sz="quarter" idx="12"/>
          </p:nvPr>
        </p:nvSpPr>
        <p:spPr/>
        <p:txBody>
          <a:bodyPr/>
          <a:lstStyle/>
          <a:p>
            <a:fld id="{B676F1B8-55A3-46AB-BCAB-EEDA224C1D64}" type="slidenum">
              <a:rPr lang="en-IN" smtClean="0"/>
              <a:t>‹#›</a:t>
            </a:fld>
            <a:endParaRPr lang="en-IN"/>
          </a:p>
        </p:txBody>
      </p:sp>
    </p:spTree>
    <p:extLst>
      <p:ext uri="{BB962C8B-B14F-4D97-AF65-F5344CB8AC3E}">
        <p14:creationId xmlns:p14="http://schemas.microsoft.com/office/powerpoint/2010/main" val="296188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E124-ABC0-4392-78F0-E790900F88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1ED2D6-587D-9F4C-D68F-2BA325BA68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BACC7-6544-02B6-5000-E0F78CCC5D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8BB541-B279-7DDF-24A2-089AF9D6D7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79C488-9C5B-4F27-E099-A162BDD9F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70A41F-6CC9-252D-3EC4-F230EB4373D4}"/>
              </a:ext>
            </a:extLst>
          </p:cNvPr>
          <p:cNvSpPr>
            <a:spLocks noGrp="1"/>
          </p:cNvSpPr>
          <p:nvPr>
            <p:ph type="dt" sz="half" idx="10"/>
          </p:nvPr>
        </p:nvSpPr>
        <p:spPr/>
        <p:txBody>
          <a:bodyPr/>
          <a:lstStyle/>
          <a:p>
            <a:fld id="{9D17C746-A5AF-43D9-8699-B98B5AC3816F}" type="datetimeFigureOut">
              <a:rPr lang="en-IN" smtClean="0"/>
              <a:t>04-12-2022</a:t>
            </a:fld>
            <a:endParaRPr lang="en-IN"/>
          </a:p>
        </p:txBody>
      </p:sp>
      <p:sp>
        <p:nvSpPr>
          <p:cNvPr id="8" name="Footer Placeholder 7">
            <a:extLst>
              <a:ext uri="{FF2B5EF4-FFF2-40B4-BE49-F238E27FC236}">
                <a16:creationId xmlns:a16="http://schemas.microsoft.com/office/drawing/2014/main" id="{151155DF-3EDA-1D59-832E-185245A4B4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2C6718-B646-CF2C-7A2C-0D0049B244EE}"/>
              </a:ext>
            </a:extLst>
          </p:cNvPr>
          <p:cNvSpPr>
            <a:spLocks noGrp="1"/>
          </p:cNvSpPr>
          <p:nvPr>
            <p:ph type="sldNum" sz="quarter" idx="12"/>
          </p:nvPr>
        </p:nvSpPr>
        <p:spPr/>
        <p:txBody>
          <a:bodyPr/>
          <a:lstStyle/>
          <a:p>
            <a:fld id="{B676F1B8-55A3-46AB-BCAB-EEDA224C1D64}" type="slidenum">
              <a:rPr lang="en-IN" smtClean="0"/>
              <a:t>‹#›</a:t>
            </a:fld>
            <a:endParaRPr lang="en-IN"/>
          </a:p>
        </p:txBody>
      </p:sp>
    </p:spTree>
    <p:extLst>
      <p:ext uri="{BB962C8B-B14F-4D97-AF65-F5344CB8AC3E}">
        <p14:creationId xmlns:p14="http://schemas.microsoft.com/office/powerpoint/2010/main" val="159340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D63D-1E38-6970-E47F-239B75DEA6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BF0314-A1A1-C107-C78C-FA38D1E8BCDB}"/>
              </a:ext>
            </a:extLst>
          </p:cNvPr>
          <p:cNvSpPr>
            <a:spLocks noGrp="1"/>
          </p:cNvSpPr>
          <p:nvPr>
            <p:ph type="dt" sz="half" idx="10"/>
          </p:nvPr>
        </p:nvSpPr>
        <p:spPr/>
        <p:txBody>
          <a:bodyPr/>
          <a:lstStyle/>
          <a:p>
            <a:fld id="{9D17C746-A5AF-43D9-8699-B98B5AC3816F}" type="datetimeFigureOut">
              <a:rPr lang="en-IN" smtClean="0"/>
              <a:t>04-12-2022</a:t>
            </a:fld>
            <a:endParaRPr lang="en-IN"/>
          </a:p>
        </p:txBody>
      </p:sp>
      <p:sp>
        <p:nvSpPr>
          <p:cNvPr id="4" name="Footer Placeholder 3">
            <a:extLst>
              <a:ext uri="{FF2B5EF4-FFF2-40B4-BE49-F238E27FC236}">
                <a16:creationId xmlns:a16="http://schemas.microsoft.com/office/drawing/2014/main" id="{0FA9D81C-0F8D-AB09-47A4-42A57B95DD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9FCECC-861F-46AE-92B9-72DC638A7158}"/>
              </a:ext>
            </a:extLst>
          </p:cNvPr>
          <p:cNvSpPr>
            <a:spLocks noGrp="1"/>
          </p:cNvSpPr>
          <p:nvPr>
            <p:ph type="sldNum" sz="quarter" idx="12"/>
          </p:nvPr>
        </p:nvSpPr>
        <p:spPr/>
        <p:txBody>
          <a:bodyPr/>
          <a:lstStyle/>
          <a:p>
            <a:fld id="{B676F1B8-55A3-46AB-BCAB-EEDA224C1D64}" type="slidenum">
              <a:rPr lang="en-IN" smtClean="0"/>
              <a:t>‹#›</a:t>
            </a:fld>
            <a:endParaRPr lang="en-IN"/>
          </a:p>
        </p:txBody>
      </p:sp>
    </p:spTree>
    <p:extLst>
      <p:ext uri="{BB962C8B-B14F-4D97-AF65-F5344CB8AC3E}">
        <p14:creationId xmlns:p14="http://schemas.microsoft.com/office/powerpoint/2010/main" val="155508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86655-5B68-14C2-E209-AC6D106D4CEC}"/>
              </a:ext>
            </a:extLst>
          </p:cNvPr>
          <p:cNvSpPr>
            <a:spLocks noGrp="1"/>
          </p:cNvSpPr>
          <p:nvPr>
            <p:ph type="dt" sz="half" idx="10"/>
          </p:nvPr>
        </p:nvSpPr>
        <p:spPr/>
        <p:txBody>
          <a:bodyPr/>
          <a:lstStyle/>
          <a:p>
            <a:fld id="{9D17C746-A5AF-43D9-8699-B98B5AC3816F}" type="datetimeFigureOut">
              <a:rPr lang="en-IN" smtClean="0"/>
              <a:t>04-12-2022</a:t>
            </a:fld>
            <a:endParaRPr lang="en-IN"/>
          </a:p>
        </p:txBody>
      </p:sp>
      <p:sp>
        <p:nvSpPr>
          <p:cNvPr id="3" name="Footer Placeholder 2">
            <a:extLst>
              <a:ext uri="{FF2B5EF4-FFF2-40B4-BE49-F238E27FC236}">
                <a16:creationId xmlns:a16="http://schemas.microsoft.com/office/drawing/2014/main" id="{E2633C4E-2C54-A9F5-7970-62059E5763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BC7E13-E67E-67A2-6730-62E306EC0979}"/>
              </a:ext>
            </a:extLst>
          </p:cNvPr>
          <p:cNvSpPr>
            <a:spLocks noGrp="1"/>
          </p:cNvSpPr>
          <p:nvPr>
            <p:ph type="sldNum" sz="quarter" idx="12"/>
          </p:nvPr>
        </p:nvSpPr>
        <p:spPr/>
        <p:txBody>
          <a:bodyPr/>
          <a:lstStyle/>
          <a:p>
            <a:fld id="{B676F1B8-55A3-46AB-BCAB-EEDA224C1D64}" type="slidenum">
              <a:rPr lang="en-IN" smtClean="0"/>
              <a:t>‹#›</a:t>
            </a:fld>
            <a:endParaRPr lang="en-IN"/>
          </a:p>
        </p:txBody>
      </p:sp>
    </p:spTree>
    <p:extLst>
      <p:ext uri="{BB962C8B-B14F-4D97-AF65-F5344CB8AC3E}">
        <p14:creationId xmlns:p14="http://schemas.microsoft.com/office/powerpoint/2010/main" val="258363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2D98-13D3-AFAB-7946-BECBD39A1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9F1244-D4F5-5A39-580E-3A316B823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1173D4-5479-C69C-1306-998CC73D3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36EED-B19F-7F6C-60F7-997B859C09F2}"/>
              </a:ext>
            </a:extLst>
          </p:cNvPr>
          <p:cNvSpPr>
            <a:spLocks noGrp="1"/>
          </p:cNvSpPr>
          <p:nvPr>
            <p:ph type="dt" sz="half" idx="10"/>
          </p:nvPr>
        </p:nvSpPr>
        <p:spPr/>
        <p:txBody>
          <a:bodyPr/>
          <a:lstStyle/>
          <a:p>
            <a:fld id="{9D17C746-A5AF-43D9-8699-B98B5AC3816F}" type="datetimeFigureOut">
              <a:rPr lang="en-IN" smtClean="0"/>
              <a:t>04-12-2022</a:t>
            </a:fld>
            <a:endParaRPr lang="en-IN"/>
          </a:p>
        </p:txBody>
      </p:sp>
      <p:sp>
        <p:nvSpPr>
          <p:cNvPr id="6" name="Footer Placeholder 5">
            <a:extLst>
              <a:ext uri="{FF2B5EF4-FFF2-40B4-BE49-F238E27FC236}">
                <a16:creationId xmlns:a16="http://schemas.microsoft.com/office/drawing/2014/main" id="{20C045C5-036D-98A6-2096-84FE9B73CE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1EAE62-D6FD-6CA0-77EE-175578313E58}"/>
              </a:ext>
            </a:extLst>
          </p:cNvPr>
          <p:cNvSpPr>
            <a:spLocks noGrp="1"/>
          </p:cNvSpPr>
          <p:nvPr>
            <p:ph type="sldNum" sz="quarter" idx="12"/>
          </p:nvPr>
        </p:nvSpPr>
        <p:spPr/>
        <p:txBody>
          <a:bodyPr/>
          <a:lstStyle/>
          <a:p>
            <a:fld id="{B676F1B8-55A3-46AB-BCAB-EEDA224C1D64}" type="slidenum">
              <a:rPr lang="en-IN" smtClean="0"/>
              <a:t>‹#›</a:t>
            </a:fld>
            <a:endParaRPr lang="en-IN"/>
          </a:p>
        </p:txBody>
      </p:sp>
    </p:spTree>
    <p:extLst>
      <p:ext uri="{BB962C8B-B14F-4D97-AF65-F5344CB8AC3E}">
        <p14:creationId xmlns:p14="http://schemas.microsoft.com/office/powerpoint/2010/main" val="38373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8A75-7539-3B4A-CCE4-0C8613F6C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473BDC-F773-930D-494A-185EBA5AA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AFDE6C-BD64-E5DC-6A45-35FECB26A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ECC04-4395-8508-52FB-721506839BCA}"/>
              </a:ext>
            </a:extLst>
          </p:cNvPr>
          <p:cNvSpPr>
            <a:spLocks noGrp="1"/>
          </p:cNvSpPr>
          <p:nvPr>
            <p:ph type="dt" sz="half" idx="10"/>
          </p:nvPr>
        </p:nvSpPr>
        <p:spPr/>
        <p:txBody>
          <a:bodyPr/>
          <a:lstStyle/>
          <a:p>
            <a:fld id="{9D17C746-A5AF-43D9-8699-B98B5AC3816F}" type="datetimeFigureOut">
              <a:rPr lang="en-IN" smtClean="0"/>
              <a:t>04-12-2022</a:t>
            </a:fld>
            <a:endParaRPr lang="en-IN"/>
          </a:p>
        </p:txBody>
      </p:sp>
      <p:sp>
        <p:nvSpPr>
          <p:cNvPr id="6" name="Footer Placeholder 5">
            <a:extLst>
              <a:ext uri="{FF2B5EF4-FFF2-40B4-BE49-F238E27FC236}">
                <a16:creationId xmlns:a16="http://schemas.microsoft.com/office/drawing/2014/main" id="{210EF8BC-77E8-D287-2CC2-9D892E406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87F406-62BA-3D28-C5DC-C5CD0467F6B3}"/>
              </a:ext>
            </a:extLst>
          </p:cNvPr>
          <p:cNvSpPr>
            <a:spLocks noGrp="1"/>
          </p:cNvSpPr>
          <p:nvPr>
            <p:ph type="sldNum" sz="quarter" idx="12"/>
          </p:nvPr>
        </p:nvSpPr>
        <p:spPr/>
        <p:txBody>
          <a:bodyPr/>
          <a:lstStyle/>
          <a:p>
            <a:fld id="{B676F1B8-55A3-46AB-BCAB-EEDA224C1D64}" type="slidenum">
              <a:rPr lang="en-IN" smtClean="0"/>
              <a:t>‹#›</a:t>
            </a:fld>
            <a:endParaRPr lang="en-IN"/>
          </a:p>
        </p:txBody>
      </p:sp>
    </p:spTree>
    <p:extLst>
      <p:ext uri="{BB962C8B-B14F-4D97-AF65-F5344CB8AC3E}">
        <p14:creationId xmlns:p14="http://schemas.microsoft.com/office/powerpoint/2010/main" val="1143655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A6E32-6457-B77C-D5C9-53435D474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6DD389-5956-4473-125B-995937ED4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EE5DD2-5F29-B44D-D020-4BC5BFF50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7C746-A5AF-43D9-8699-B98B5AC3816F}" type="datetimeFigureOut">
              <a:rPr lang="en-IN" smtClean="0"/>
              <a:t>04-12-2022</a:t>
            </a:fld>
            <a:endParaRPr lang="en-IN"/>
          </a:p>
        </p:txBody>
      </p:sp>
      <p:sp>
        <p:nvSpPr>
          <p:cNvPr id="5" name="Footer Placeholder 4">
            <a:extLst>
              <a:ext uri="{FF2B5EF4-FFF2-40B4-BE49-F238E27FC236}">
                <a16:creationId xmlns:a16="http://schemas.microsoft.com/office/drawing/2014/main" id="{6FA59E73-36E0-C155-130F-C508F18D7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507F59-3969-0088-9B2D-018750501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6F1B8-55A3-46AB-BCAB-EEDA224C1D64}" type="slidenum">
              <a:rPr lang="en-IN" smtClean="0"/>
              <a:t>‹#›</a:t>
            </a:fld>
            <a:endParaRPr lang="en-IN"/>
          </a:p>
        </p:txBody>
      </p:sp>
    </p:spTree>
    <p:extLst>
      <p:ext uri="{BB962C8B-B14F-4D97-AF65-F5344CB8AC3E}">
        <p14:creationId xmlns:p14="http://schemas.microsoft.com/office/powerpoint/2010/main" val="3836388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diagramLayout" Target="../diagrams/layout7.xml"/><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image" Target="../media/image33.png"/><Relationship Id="rId5" Type="http://schemas.openxmlformats.org/officeDocument/2006/relationships/diagramColors" Target="../diagrams/colors7.xml"/><Relationship Id="rId10" Type="http://schemas.openxmlformats.org/officeDocument/2006/relationships/image" Target="../media/image32.svg"/><Relationship Id="rId4" Type="http://schemas.openxmlformats.org/officeDocument/2006/relationships/diagramQuickStyle" Target="../diagrams/quickStyle7.xml"/><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hyperlink" Target="https://xd.adobe.com/ideas/perspectives/leadership-insights/what-are-major-ux-trends-for-2020/" TargetMode="External"/><Relationship Id="rId2" Type="http://schemas.openxmlformats.org/officeDocument/2006/relationships/hyperlink" Target="https://bootcamp.uxdesign.cc/" TargetMode="External"/><Relationship Id="rId1" Type="http://schemas.openxmlformats.org/officeDocument/2006/relationships/slideLayout" Target="../slideLayouts/slideLayout2.xml"/><Relationship Id="rId6" Type="http://schemas.openxmlformats.org/officeDocument/2006/relationships/hyperlink" Target="https://www.interaction-design.org/literature/topics/ux-research" TargetMode="External"/><Relationship Id="rId5" Type="http://schemas.openxmlformats.org/officeDocument/2006/relationships/hyperlink" Target="https://xd.adobe.com/ideas/process/user-research/user-segmentation-for-ux-design/" TargetMode="External"/><Relationship Id="rId4" Type="http://schemas.openxmlformats.org/officeDocument/2006/relationships/hyperlink" Target="https://persona.qcri.org/blog/how-to-use-personas-listing-typical-persona-use-cas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7892FC-5DC4-3CA9-2BD7-C5497373761C}"/>
              </a:ext>
            </a:extLst>
          </p:cNvPr>
          <p:cNvSpPr>
            <a:spLocks noGrp="1"/>
          </p:cNvSpPr>
          <p:nvPr>
            <p:ph type="ctrTitle"/>
          </p:nvPr>
        </p:nvSpPr>
        <p:spPr>
          <a:xfrm>
            <a:off x="890338" y="640080"/>
            <a:ext cx="3734014" cy="3566160"/>
          </a:xfrm>
        </p:spPr>
        <p:txBody>
          <a:bodyPr anchor="b">
            <a:normAutofit/>
          </a:bodyPr>
          <a:lstStyle/>
          <a:p>
            <a:pPr algn="l"/>
            <a:r>
              <a:rPr lang="en-US" sz="8800">
                <a:latin typeface="Lucida Console" panose="020B0609040504020204" pitchFamily="49" charset="0"/>
                <a:cs typeface="DokChampa" panose="020B0604020202020204" pitchFamily="34" charset="-34"/>
              </a:rPr>
              <a:t>Fresh Mart</a:t>
            </a:r>
            <a:endParaRPr lang="en-IN" sz="8800">
              <a:latin typeface="Lucida Console" panose="020B0609040504020204" pitchFamily="49" charset="0"/>
              <a:cs typeface="DokChampa" panose="020B0604020202020204" pitchFamily="34" charset="-34"/>
            </a:endParaRPr>
          </a:p>
        </p:txBody>
      </p:sp>
      <p:sp>
        <p:nvSpPr>
          <p:cNvPr id="3" name="Subtitle 2">
            <a:extLst>
              <a:ext uri="{FF2B5EF4-FFF2-40B4-BE49-F238E27FC236}">
                <a16:creationId xmlns:a16="http://schemas.microsoft.com/office/drawing/2014/main" id="{2A8D434E-C0F2-F699-2A67-D0E623DAA2A8}"/>
              </a:ext>
            </a:extLst>
          </p:cNvPr>
          <p:cNvSpPr>
            <a:spLocks noGrp="1"/>
          </p:cNvSpPr>
          <p:nvPr>
            <p:ph type="subTitle" idx="1"/>
          </p:nvPr>
        </p:nvSpPr>
        <p:spPr>
          <a:xfrm>
            <a:off x="231662" y="4648923"/>
            <a:ext cx="4392691" cy="1846605"/>
          </a:xfrm>
        </p:spPr>
        <p:txBody>
          <a:bodyPr vert="horz" lIns="91440" tIns="45720" rIns="91440" bIns="45720" rtlCol="0" anchor="t">
            <a:normAutofit fontScale="92500"/>
          </a:bodyPr>
          <a:lstStyle/>
          <a:p>
            <a:pPr algn="l"/>
            <a:r>
              <a:rPr lang="en-US" dirty="0">
                <a:cs typeface="Calibri"/>
              </a:rPr>
              <a:t>Karthik </a:t>
            </a:r>
            <a:r>
              <a:rPr lang="en-US" dirty="0" err="1">
                <a:cs typeface="Calibri"/>
              </a:rPr>
              <a:t>Ananthnarayan</a:t>
            </a:r>
            <a:r>
              <a:rPr lang="en-US" dirty="0">
                <a:cs typeface="Calibri"/>
              </a:rPr>
              <a:t> - 002964104</a:t>
            </a:r>
            <a:endParaRPr lang="en-US" dirty="0"/>
          </a:p>
          <a:p>
            <a:pPr algn="l"/>
            <a:r>
              <a:rPr lang="en-US" dirty="0"/>
              <a:t>V. Vikyath Reddy - 002121618</a:t>
            </a:r>
            <a:endParaRPr lang="en-US" dirty="0">
              <a:cs typeface="Calibri" panose="020F0502020204030204"/>
            </a:endParaRPr>
          </a:p>
          <a:p>
            <a:pPr algn="l"/>
            <a:r>
              <a:rPr lang="en-US" dirty="0">
                <a:cs typeface="Calibri" panose="020F0502020204030204"/>
              </a:rPr>
              <a:t>Zheng Fang - 001066084</a:t>
            </a:r>
          </a:p>
          <a:p>
            <a:pPr algn="l"/>
            <a:r>
              <a:rPr lang="en-US" dirty="0" err="1">
                <a:cs typeface="Calibri"/>
              </a:rPr>
              <a:t>Ziwen</a:t>
            </a:r>
            <a:r>
              <a:rPr lang="en-US" dirty="0">
                <a:cs typeface="Calibri"/>
              </a:rPr>
              <a:t> Wang -</a:t>
            </a:r>
            <a:r>
              <a:rPr lang="en-US" dirty="0">
                <a:ea typeface="+mn-lt"/>
                <a:cs typeface="+mn-lt"/>
              </a:rPr>
              <a:t> 002127239</a:t>
            </a:r>
          </a:p>
        </p:txBody>
      </p:sp>
      <p:sp>
        <p:nvSpPr>
          <p:cNvPr id="38"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C69A9F-1E13-53CA-9692-86F967653F61}"/>
              </a:ext>
            </a:extLst>
          </p:cNvPr>
          <p:cNvPicPr>
            <a:picLocks noChangeAspect="1"/>
          </p:cNvPicPr>
          <p:nvPr/>
        </p:nvPicPr>
        <p:blipFill>
          <a:blip r:embed="rId2">
            <a:extLst>
              <a:ext uri="{28A0092B-C50C-407E-A947-70E740481C1C}">
                <a14:useLocalDpi xmlns:a14="http://schemas.microsoft.com/office/drawing/2010/main" val="0"/>
              </a:ext>
            </a:extLst>
          </a:blip>
          <a:srcRect l="12386" r="1238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6661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02F49-7216-5BB9-953B-ACC73E5F7D66}"/>
              </a:ext>
            </a:extLst>
          </p:cNvPr>
          <p:cNvSpPr>
            <a:spLocks noGrp="1"/>
          </p:cNvSpPr>
          <p:nvPr>
            <p:ph type="title"/>
          </p:nvPr>
        </p:nvSpPr>
        <p:spPr>
          <a:xfrm>
            <a:off x="838200" y="365125"/>
            <a:ext cx="10515600" cy="1325563"/>
          </a:xfrm>
        </p:spPr>
        <p:txBody>
          <a:bodyPr>
            <a:normAutofit/>
          </a:bodyPr>
          <a:lstStyle/>
          <a:p>
            <a:r>
              <a:rPr lang="en-US" sz="5400">
                <a:cs typeface="Calibri Light"/>
              </a:rPr>
              <a:t>Use cases</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2A436A2-D122-ACE1-1946-350DC991DB79}"/>
              </a:ext>
            </a:extLst>
          </p:cNvPr>
          <p:cNvSpPr txBox="1"/>
          <p:nvPr/>
        </p:nvSpPr>
        <p:spPr>
          <a:xfrm>
            <a:off x="671944" y="1683326"/>
            <a:ext cx="8437418"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3200">
                <a:ea typeface="+mn-lt"/>
                <a:cs typeface="+mn-lt"/>
              </a:rPr>
              <a:t>Middleweight Use Case</a:t>
            </a:r>
            <a:endParaRPr lang="en-US"/>
          </a:p>
          <a:p>
            <a:pPr marL="342900" indent="-342900">
              <a:lnSpc>
                <a:spcPct val="200000"/>
              </a:lnSpc>
              <a:buFont typeface="Arial"/>
              <a:buChar char="•"/>
            </a:pPr>
            <a:r>
              <a:rPr lang="en-US" sz="2400">
                <a:cs typeface="Calibri"/>
              </a:rPr>
              <a:t>Loading/editing the shopping cart for fresh organic foods</a:t>
            </a:r>
          </a:p>
          <a:p>
            <a:pPr marL="342900" indent="-342900">
              <a:lnSpc>
                <a:spcPct val="200000"/>
              </a:lnSpc>
              <a:buFont typeface="Arial"/>
              <a:buChar char="•"/>
            </a:pPr>
            <a:r>
              <a:rPr lang="en-US" sz="2400">
                <a:cs typeface="Calibri"/>
              </a:rPr>
              <a:t>Getting customer service/support</a:t>
            </a:r>
          </a:p>
          <a:p>
            <a:pPr marL="342900" indent="-342900">
              <a:lnSpc>
                <a:spcPct val="200000"/>
              </a:lnSpc>
              <a:buFont typeface="Arial"/>
              <a:buChar char="•"/>
            </a:pPr>
            <a:r>
              <a:rPr lang="en-US" sz="2400">
                <a:cs typeface="Calibri"/>
              </a:rPr>
              <a:t>Login to the application</a:t>
            </a:r>
          </a:p>
          <a:p>
            <a:pPr>
              <a:lnSpc>
                <a:spcPct val="200000"/>
              </a:lnSpc>
            </a:pPr>
            <a:r>
              <a:rPr lang="en-US" sz="3200">
                <a:cs typeface="Calibri"/>
              </a:rPr>
              <a:t>Heavyweight Use case</a:t>
            </a:r>
          </a:p>
          <a:p>
            <a:pPr marL="342900" indent="-342900">
              <a:lnSpc>
                <a:spcPct val="200000"/>
              </a:lnSpc>
              <a:buFont typeface="Arial"/>
              <a:buChar char="•"/>
            </a:pPr>
            <a:r>
              <a:rPr lang="en-US" sz="2400">
                <a:cs typeface="Calibri"/>
              </a:rPr>
              <a:t>Groceries run for organic foods</a:t>
            </a:r>
          </a:p>
          <a:p>
            <a:endParaRPr lang="en-US">
              <a:cs typeface="Calibri"/>
            </a:endParaRPr>
          </a:p>
        </p:txBody>
      </p:sp>
    </p:spTree>
    <p:extLst>
      <p:ext uri="{BB962C8B-B14F-4D97-AF65-F5344CB8AC3E}">
        <p14:creationId xmlns:p14="http://schemas.microsoft.com/office/powerpoint/2010/main" val="186315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6D15CDD-41AB-6457-FF8E-EDC4453FEC4E}"/>
              </a:ext>
            </a:extLst>
          </p:cNvPr>
          <p:cNvGraphicFramePr>
            <a:graphicFrameLocks noGrp="1"/>
          </p:cNvGraphicFramePr>
          <p:nvPr>
            <p:ph idx="1"/>
            <p:extLst>
              <p:ext uri="{D42A27DB-BD31-4B8C-83A1-F6EECF244321}">
                <p14:modId xmlns:p14="http://schemas.microsoft.com/office/powerpoint/2010/main" val="2600289472"/>
              </p:ext>
            </p:extLst>
          </p:nvPr>
        </p:nvGraphicFramePr>
        <p:xfrm>
          <a:off x="770020" y="1588168"/>
          <a:ext cx="10515600" cy="4475745"/>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3179838886"/>
                    </a:ext>
                  </a:extLst>
                </a:gridCol>
                <a:gridCol w="5257800">
                  <a:extLst>
                    <a:ext uri="{9D8B030D-6E8A-4147-A177-3AD203B41FA5}">
                      <a16:colId xmlns:a16="http://schemas.microsoft.com/office/drawing/2014/main" val="4204279673"/>
                    </a:ext>
                  </a:extLst>
                </a:gridCol>
              </a:tblGrid>
              <a:tr h="344288">
                <a:tc>
                  <a:txBody>
                    <a:bodyPr/>
                    <a:lstStyle/>
                    <a:p>
                      <a:pPr marL="0" marR="0">
                        <a:spcBef>
                          <a:spcPts val="0"/>
                        </a:spcBef>
                        <a:spcAft>
                          <a:spcPts val="0"/>
                        </a:spcAft>
                      </a:pPr>
                      <a:r>
                        <a:rPr lang="en-US" sz="2000">
                          <a:effectLst/>
                        </a:rPr>
                        <a:t>Use Case 1</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Login to the app</a:t>
                      </a:r>
                      <a:endParaRPr lang="en-US" sz="2000">
                        <a:effectLst/>
                        <a:latin typeface="Calibri"/>
                      </a:endParaRPr>
                    </a:p>
                  </a:txBody>
                  <a:tcPr marL="68580" marR="68580" marT="0" marB="0"/>
                </a:tc>
                <a:extLst>
                  <a:ext uri="{0D108BD9-81ED-4DB2-BD59-A6C34878D82A}">
                    <a16:rowId xmlns:a16="http://schemas.microsoft.com/office/drawing/2014/main" val="3816235761"/>
                  </a:ext>
                </a:extLst>
              </a:tr>
              <a:tr h="344288">
                <a:tc>
                  <a:txBody>
                    <a:bodyPr/>
                    <a:lstStyle/>
                    <a:p>
                      <a:pPr marL="0" marR="0">
                        <a:spcBef>
                          <a:spcPts val="0"/>
                        </a:spcBef>
                        <a:spcAft>
                          <a:spcPts val="0"/>
                        </a:spcAft>
                      </a:pPr>
                      <a:r>
                        <a:rPr lang="en-US" sz="2000">
                          <a:effectLst/>
                        </a:rPr>
                        <a:t>Actor</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Fresh mart user</a:t>
                      </a:r>
                      <a:endParaRPr lang="en-US" sz="2000">
                        <a:effectLst/>
                        <a:latin typeface="Calibri"/>
                      </a:endParaRPr>
                    </a:p>
                  </a:txBody>
                  <a:tcPr marL="68580" marR="68580" marT="0" marB="0"/>
                </a:tc>
                <a:extLst>
                  <a:ext uri="{0D108BD9-81ED-4DB2-BD59-A6C34878D82A}">
                    <a16:rowId xmlns:a16="http://schemas.microsoft.com/office/drawing/2014/main" val="3432958036"/>
                  </a:ext>
                </a:extLst>
              </a:tr>
              <a:tr h="688576">
                <a:tc>
                  <a:txBody>
                    <a:bodyPr/>
                    <a:lstStyle/>
                    <a:p>
                      <a:pPr marL="0" marR="0">
                        <a:spcBef>
                          <a:spcPts val="0"/>
                        </a:spcBef>
                        <a:spcAft>
                          <a:spcPts val="0"/>
                        </a:spcAft>
                      </a:pPr>
                      <a:r>
                        <a:rPr lang="en-US" sz="2000">
                          <a:effectLst/>
                        </a:rPr>
                        <a:t>One day, a fresh mart user tries to login to his or her account</a:t>
                      </a:r>
                      <a:endParaRPr lang="en-US" sz="2000">
                        <a:effectLst/>
                        <a:latin typeface="Calibri"/>
                      </a:endParaRPr>
                    </a:p>
                  </a:txBody>
                  <a:tcPr marL="68580" marR="68580" marT="0" marB="0"/>
                </a:tc>
                <a:tc>
                  <a:txBody>
                    <a:bodyPr/>
                    <a:lstStyle/>
                    <a:p>
                      <a:pPr marL="0" marR="0">
                        <a:spcBef>
                          <a:spcPts val="0"/>
                        </a:spcBef>
                        <a:spcAft>
                          <a:spcPts val="0"/>
                        </a:spcAft>
                      </a:pPr>
                      <a:endParaRPr lang="en-US" sz="2000" dirty="0">
                        <a:effectLst/>
                        <a:latin typeface="Calibri"/>
                      </a:endParaRPr>
                    </a:p>
                  </a:txBody>
                  <a:tcPr marL="68580" marR="68580" marT="0" marB="0"/>
                </a:tc>
                <a:extLst>
                  <a:ext uri="{0D108BD9-81ED-4DB2-BD59-A6C34878D82A}">
                    <a16:rowId xmlns:a16="http://schemas.microsoft.com/office/drawing/2014/main" val="2312184380"/>
                  </a:ext>
                </a:extLst>
              </a:tr>
              <a:tr h="688576">
                <a:tc>
                  <a:txBody>
                    <a:bodyPr/>
                    <a:lstStyle/>
                    <a:p>
                      <a:pPr marL="0" marR="0">
                        <a:spcBef>
                          <a:spcPts val="0"/>
                        </a:spcBef>
                        <a:spcAft>
                          <a:spcPts val="0"/>
                        </a:spcAft>
                      </a:pPr>
                      <a:r>
                        <a:rPr lang="en-US" sz="2000">
                          <a:effectLst/>
                        </a:rPr>
                        <a:t>Alternative Flow 1</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The user enters a valid email address</a:t>
                      </a:r>
                      <a:endParaRPr lang="en-US" sz="2000">
                        <a:effectLst/>
                        <a:latin typeface="Calibri"/>
                      </a:endParaRPr>
                    </a:p>
                  </a:txBody>
                  <a:tcPr marL="68580" marR="68580" marT="0" marB="0"/>
                </a:tc>
                <a:extLst>
                  <a:ext uri="{0D108BD9-81ED-4DB2-BD59-A6C34878D82A}">
                    <a16:rowId xmlns:a16="http://schemas.microsoft.com/office/drawing/2014/main" val="2940397530"/>
                  </a:ext>
                </a:extLst>
              </a:tr>
              <a:tr h="688576">
                <a:tc>
                  <a:txBody>
                    <a:bodyPr/>
                    <a:lstStyle/>
                    <a:p>
                      <a:pPr marL="0" marR="0">
                        <a:spcBef>
                          <a:spcPts val="0"/>
                        </a:spcBef>
                        <a:spcAft>
                          <a:spcPts val="0"/>
                        </a:spcAft>
                      </a:pPr>
                      <a:r>
                        <a:rPr lang="en-US" sz="2000">
                          <a:effectLst/>
                        </a:rPr>
                        <a:t>Alternative Flow 2</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The user choice to enter their phone number</a:t>
                      </a:r>
                      <a:endParaRPr lang="en-US" sz="2000">
                        <a:effectLst/>
                        <a:latin typeface="Calibri"/>
                      </a:endParaRPr>
                    </a:p>
                  </a:txBody>
                  <a:tcPr marL="68580" marR="68580" marT="0" marB="0"/>
                </a:tc>
                <a:extLst>
                  <a:ext uri="{0D108BD9-81ED-4DB2-BD59-A6C34878D82A}">
                    <a16:rowId xmlns:a16="http://schemas.microsoft.com/office/drawing/2014/main" val="2195589643"/>
                  </a:ext>
                </a:extLst>
              </a:tr>
              <a:tr h="1721441">
                <a:tc>
                  <a:txBody>
                    <a:bodyPr/>
                    <a:lstStyle/>
                    <a:p>
                      <a:pPr marL="0" marR="0">
                        <a:spcBef>
                          <a:spcPts val="0"/>
                        </a:spcBef>
                        <a:spcAft>
                          <a:spcPts val="0"/>
                        </a:spcAft>
                      </a:pPr>
                      <a:r>
                        <a:rPr lang="en-US" sz="2000">
                          <a:effectLst/>
                        </a:rPr>
                        <a:t>Alternative Flow 3</a:t>
                      </a:r>
                      <a:endParaRPr lang="en-US" sz="2000">
                        <a:effectLst/>
                        <a:latin typeface="Calibri"/>
                      </a:endParaRPr>
                    </a:p>
                  </a:txBody>
                  <a:tcPr marL="68580" marR="68580" marT="0" marB="0"/>
                </a:tc>
                <a:tc>
                  <a:txBody>
                    <a:bodyPr/>
                    <a:lstStyle/>
                    <a:p>
                      <a:pPr marL="0" marR="0">
                        <a:spcBef>
                          <a:spcPts val="0"/>
                        </a:spcBef>
                        <a:spcAft>
                          <a:spcPts val="0"/>
                        </a:spcAft>
                      </a:pPr>
                      <a:r>
                        <a:rPr lang="en-US" sz="2000" dirty="0">
                          <a:effectLst/>
                        </a:rPr>
                        <a:t>The user is identified as a new user to fresh mart. The user enters their personal information for the new account. The user enters their desired password.</a:t>
                      </a:r>
                      <a:endParaRPr lang="en-US" sz="2000" dirty="0">
                        <a:effectLst/>
                        <a:latin typeface="Calibri"/>
                      </a:endParaRPr>
                    </a:p>
                  </a:txBody>
                  <a:tcPr marL="68580" marR="68580" marT="0" marB="0"/>
                </a:tc>
                <a:extLst>
                  <a:ext uri="{0D108BD9-81ED-4DB2-BD59-A6C34878D82A}">
                    <a16:rowId xmlns:a16="http://schemas.microsoft.com/office/drawing/2014/main" val="617898335"/>
                  </a:ext>
                </a:extLst>
              </a:tr>
            </a:tbl>
          </a:graphicData>
        </a:graphic>
      </p:graphicFrame>
      <p:sp>
        <p:nvSpPr>
          <p:cNvPr id="7" name="Title 1">
            <a:extLst>
              <a:ext uri="{FF2B5EF4-FFF2-40B4-BE49-F238E27FC236}">
                <a16:creationId xmlns:a16="http://schemas.microsoft.com/office/drawing/2014/main" id="{619C3AA4-9095-0A4A-747E-E82FE0B6B738}"/>
              </a:ext>
            </a:extLst>
          </p:cNvPr>
          <p:cNvSpPr>
            <a:spLocks noGrp="1"/>
          </p:cNvSpPr>
          <p:nvPr>
            <p:ph type="title"/>
          </p:nvPr>
        </p:nvSpPr>
        <p:spPr>
          <a:xfrm>
            <a:off x="517358" y="204704"/>
            <a:ext cx="10515600" cy="1325563"/>
          </a:xfrm>
        </p:spPr>
        <p:txBody>
          <a:bodyPr>
            <a:normAutofit/>
          </a:bodyPr>
          <a:lstStyle/>
          <a:p>
            <a:r>
              <a:rPr lang="en-US" sz="4000">
                <a:cs typeface="Calibri Light"/>
              </a:rPr>
              <a:t>Use Cases 1 – Login to the application</a:t>
            </a:r>
          </a:p>
        </p:txBody>
      </p:sp>
    </p:spTree>
    <p:extLst>
      <p:ext uri="{BB962C8B-B14F-4D97-AF65-F5344CB8AC3E}">
        <p14:creationId xmlns:p14="http://schemas.microsoft.com/office/powerpoint/2010/main" val="332478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19C3AA4-9095-0A4A-747E-E82FE0B6B738}"/>
              </a:ext>
            </a:extLst>
          </p:cNvPr>
          <p:cNvSpPr>
            <a:spLocks noGrp="1"/>
          </p:cNvSpPr>
          <p:nvPr>
            <p:ph type="title"/>
          </p:nvPr>
        </p:nvSpPr>
        <p:spPr>
          <a:xfrm>
            <a:off x="461211" y="68346"/>
            <a:ext cx="10844463" cy="1325563"/>
          </a:xfrm>
        </p:spPr>
        <p:txBody>
          <a:bodyPr>
            <a:normAutofit/>
          </a:bodyPr>
          <a:lstStyle/>
          <a:p>
            <a:pPr>
              <a:lnSpc>
                <a:spcPct val="200000"/>
              </a:lnSpc>
              <a:spcBef>
                <a:spcPts val="0"/>
              </a:spcBef>
            </a:pPr>
            <a:r>
              <a:rPr lang="en-US" sz="4000">
                <a:cs typeface="Calibri Light"/>
              </a:rPr>
              <a:t>Use Cases 2 – </a:t>
            </a:r>
            <a:r>
              <a:rPr lang="en-US" sz="4000">
                <a:ea typeface="+mj-lt"/>
                <a:cs typeface="+mj-lt"/>
              </a:rPr>
              <a:t>Getting customer service/support</a:t>
            </a:r>
            <a:endParaRPr lang="en-US"/>
          </a:p>
          <a:p>
            <a:endParaRPr lang="en-US" sz="4000">
              <a:cs typeface="Calibri Light"/>
            </a:endParaRPr>
          </a:p>
        </p:txBody>
      </p:sp>
      <p:graphicFrame>
        <p:nvGraphicFramePr>
          <p:cNvPr id="9" name="Content Placeholder 8">
            <a:extLst>
              <a:ext uri="{FF2B5EF4-FFF2-40B4-BE49-F238E27FC236}">
                <a16:creationId xmlns:a16="http://schemas.microsoft.com/office/drawing/2014/main" id="{4B41C94C-9548-140A-D90D-E296492854A3}"/>
              </a:ext>
            </a:extLst>
          </p:cNvPr>
          <p:cNvGraphicFramePr>
            <a:graphicFrameLocks noGrp="1"/>
          </p:cNvGraphicFramePr>
          <p:nvPr>
            <p:ph idx="1"/>
            <p:extLst>
              <p:ext uri="{D42A27DB-BD31-4B8C-83A1-F6EECF244321}">
                <p14:modId xmlns:p14="http://schemas.microsoft.com/office/powerpoint/2010/main" val="1268763102"/>
              </p:ext>
            </p:extLst>
          </p:nvPr>
        </p:nvGraphicFramePr>
        <p:xfrm>
          <a:off x="621632" y="1111752"/>
          <a:ext cx="10531664" cy="5257755"/>
        </p:xfrm>
        <a:graphic>
          <a:graphicData uri="http://schemas.openxmlformats.org/drawingml/2006/table">
            <a:tbl>
              <a:tblPr firstRow="1" bandRow="1">
                <a:tableStyleId>{21E4AEA4-8DFA-4A89-87EB-49C32662AFE0}</a:tableStyleId>
              </a:tblPr>
              <a:tblGrid>
                <a:gridCol w="5265832">
                  <a:extLst>
                    <a:ext uri="{9D8B030D-6E8A-4147-A177-3AD203B41FA5}">
                      <a16:colId xmlns:a16="http://schemas.microsoft.com/office/drawing/2014/main" val="3208533126"/>
                    </a:ext>
                  </a:extLst>
                </a:gridCol>
                <a:gridCol w="5265832">
                  <a:extLst>
                    <a:ext uri="{9D8B030D-6E8A-4147-A177-3AD203B41FA5}">
                      <a16:colId xmlns:a16="http://schemas.microsoft.com/office/drawing/2014/main" val="2342456311"/>
                    </a:ext>
                  </a:extLst>
                </a:gridCol>
              </a:tblGrid>
              <a:tr h="264691">
                <a:tc>
                  <a:txBody>
                    <a:bodyPr/>
                    <a:lstStyle/>
                    <a:p>
                      <a:pPr marL="0" marR="0">
                        <a:spcBef>
                          <a:spcPts val="0"/>
                        </a:spcBef>
                        <a:spcAft>
                          <a:spcPts val="0"/>
                        </a:spcAft>
                      </a:pPr>
                      <a:r>
                        <a:rPr lang="en-US" sz="2000">
                          <a:effectLst/>
                        </a:rPr>
                        <a:t>Use Case 2</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Getting customer service/ support</a:t>
                      </a:r>
                      <a:endParaRPr lang="en-US" sz="2000">
                        <a:effectLst/>
                        <a:latin typeface="Calibri"/>
                      </a:endParaRPr>
                    </a:p>
                  </a:txBody>
                  <a:tcPr marL="68580" marR="68580" marT="0" marB="0"/>
                </a:tc>
                <a:extLst>
                  <a:ext uri="{0D108BD9-81ED-4DB2-BD59-A6C34878D82A}">
                    <a16:rowId xmlns:a16="http://schemas.microsoft.com/office/drawing/2014/main" val="3567858053"/>
                  </a:ext>
                </a:extLst>
              </a:tr>
              <a:tr h="264691">
                <a:tc>
                  <a:txBody>
                    <a:bodyPr/>
                    <a:lstStyle/>
                    <a:p>
                      <a:pPr marL="0" marR="0">
                        <a:spcBef>
                          <a:spcPts val="0"/>
                        </a:spcBef>
                        <a:spcAft>
                          <a:spcPts val="0"/>
                        </a:spcAft>
                      </a:pPr>
                      <a:r>
                        <a:rPr lang="en-US" sz="2000">
                          <a:effectLst/>
                        </a:rPr>
                        <a:t>Actor</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Fresh Mart User</a:t>
                      </a:r>
                      <a:endParaRPr lang="en-US" sz="2000">
                        <a:effectLst/>
                        <a:latin typeface="Calibri"/>
                      </a:endParaRPr>
                    </a:p>
                  </a:txBody>
                  <a:tcPr marL="68580" marR="68580" marT="0" marB="0"/>
                </a:tc>
                <a:extLst>
                  <a:ext uri="{0D108BD9-81ED-4DB2-BD59-A6C34878D82A}">
                    <a16:rowId xmlns:a16="http://schemas.microsoft.com/office/drawing/2014/main" val="2742160480"/>
                  </a:ext>
                </a:extLst>
              </a:tr>
              <a:tr h="1058765">
                <a:tc>
                  <a:txBody>
                    <a:bodyPr/>
                    <a:lstStyle/>
                    <a:p>
                      <a:pPr marL="0" marR="0">
                        <a:spcBef>
                          <a:spcPts val="0"/>
                        </a:spcBef>
                        <a:spcAft>
                          <a:spcPts val="0"/>
                        </a:spcAft>
                      </a:pPr>
                      <a:r>
                        <a:rPr lang="en-US" sz="2000">
                          <a:effectLst/>
                        </a:rPr>
                        <a:t>One day, the user found out that he / her delivery of food is expired and want to talk to customer service. He / her login the fresh mart app.</a:t>
                      </a:r>
                      <a:endParaRPr lang="en-US" sz="2000">
                        <a:effectLst/>
                        <a:latin typeface="Calibri"/>
                      </a:endParaRPr>
                    </a:p>
                  </a:txBody>
                  <a:tcPr marL="68580" marR="68580" marT="0" marB="0"/>
                </a:tc>
                <a:tc>
                  <a:txBody>
                    <a:bodyPr/>
                    <a:lstStyle/>
                    <a:p>
                      <a:pPr marL="0" marR="0">
                        <a:spcBef>
                          <a:spcPts val="0"/>
                        </a:spcBef>
                        <a:spcAft>
                          <a:spcPts val="0"/>
                        </a:spcAft>
                      </a:pPr>
                      <a:endParaRPr lang="en-US" sz="2000">
                        <a:effectLst/>
                        <a:latin typeface="Calibri"/>
                      </a:endParaRPr>
                    </a:p>
                  </a:txBody>
                  <a:tcPr marL="68580" marR="68580" marT="0" marB="0"/>
                </a:tc>
                <a:extLst>
                  <a:ext uri="{0D108BD9-81ED-4DB2-BD59-A6C34878D82A}">
                    <a16:rowId xmlns:a16="http://schemas.microsoft.com/office/drawing/2014/main" val="2901924497"/>
                  </a:ext>
                </a:extLst>
              </a:tr>
              <a:tr h="1311425">
                <a:tc>
                  <a:txBody>
                    <a:bodyPr/>
                    <a:lstStyle/>
                    <a:p>
                      <a:pPr marL="0" marR="0">
                        <a:spcBef>
                          <a:spcPts val="0"/>
                        </a:spcBef>
                        <a:spcAft>
                          <a:spcPts val="0"/>
                        </a:spcAft>
                      </a:pPr>
                      <a:r>
                        <a:rPr lang="en-US" sz="2000" dirty="0">
                          <a:effectLst/>
                        </a:rPr>
                        <a:t>Alternative Flow 1</a:t>
                      </a:r>
                      <a:endParaRPr lang="en-US" sz="2000" dirty="0">
                        <a:effectLst/>
                        <a:latin typeface="Calibri"/>
                      </a:endParaRPr>
                    </a:p>
                  </a:txBody>
                  <a:tcPr marL="68580" marR="68580" marT="0" marB="0"/>
                </a:tc>
                <a:tc>
                  <a:txBody>
                    <a:bodyPr/>
                    <a:lstStyle/>
                    <a:p>
                      <a:pPr marL="0" marR="0">
                        <a:spcBef>
                          <a:spcPts val="0"/>
                        </a:spcBef>
                        <a:spcAft>
                          <a:spcPts val="0"/>
                        </a:spcAft>
                      </a:pPr>
                      <a:r>
                        <a:rPr lang="en-US" sz="2000">
                          <a:effectLst/>
                        </a:rPr>
                        <a:t>The user navigates to the user profile page and click ‘support’. And then they choice ‘Live Chat” for chatting with a customer service online through the app</a:t>
                      </a:r>
                      <a:endParaRPr lang="en-US" sz="2000">
                        <a:effectLst/>
                        <a:latin typeface="Calibri"/>
                      </a:endParaRPr>
                    </a:p>
                  </a:txBody>
                  <a:tcPr marL="68580" marR="68580" marT="0" marB="0"/>
                </a:tc>
                <a:extLst>
                  <a:ext uri="{0D108BD9-81ED-4DB2-BD59-A6C34878D82A}">
                    <a16:rowId xmlns:a16="http://schemas.microsoft.com/office/drawing/2014/main" val="3716488061"/>
                  </a:ext>
                </a:extLst>
              </a:tr>
              <a:tr h="1058765">
                <a:tc>
                  <a:txBody>
                    <a:bodyPr/>
                    <a:lstStyle/>
                    <a:p>
                      <a:pPr marL="0" marR="0">
                        <a:spcBef>
                          <a:spcPts val="0"/>
                        </a:spcBef>
                        <a:spcAft>
                          <a:spcPts val="0"/>
                        </a:spcAft>
                      </a:pPr>
                      <a:r>
                        <a:rPr lang="en-US" sz="2000">
                          <a:effectLst/>
                        </a:rPr>
                        <a:t>Alternative Flow 2</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The user navigates to the user profile page and click ‘support’. And then they choice “Call” for calling with a customer service through the phone</a:t>
                      </a:r>
                      <a:endParaRPr lang="en-US" sz="2000">
                        <a:effectLst/>
                        <a:latin typeface="Calibri"/>
                      </a:endParaRPr>
                    </a:p>
                  </a:txBody>
                  <a:tcPr marL="68580" marR="68580" marT="0" marB="0"/>
                </a:tc>
                <a:extLst>
                  <a:ext uri="{0D108BD9-81ED-4DB2-BD59-A6C34878D82A}">
                    <a16:rowId xmlns:a16="http://schemas.microsoft.com/office/drawing/2014/main" val="2860940077"/>
                  </a:ext>
                </a:extLst>
              </a:tr>
              <a:tr h="1058765">
                <a:tc>
                  <a:txBody>
                    <a:bodyPr/>
                    <a:lstStyle/>
                    <a:p>
                      <a:pPr marL="0" marR="0">
                        <a:spcBef>
                          <a:spcPts val="0"/>
                        </a:spcBef>
                        <a:spcAft>
                          <a:spcPts val="0"/>
                        </a:spcAft>
                      </a:pPr>
                      <a:r>
                        <a:rPr lang="en-US" sz="2000">
                          <a:effectLst/>
                        </a:rPr>
                        <a:t>Alternative Flow 3</a:t>
                      </a:r>
                      <a:endParaRPr lang="en-US" sz="2000">
                        <a:effectLst/>
                        <a:latin typeface="Calibri"/>
                      </a:endParaRPr>
                    </a:p>
                  </a:txBody>
                  <a:tcPr marL="68580" marR="68580" marT="0" marB="0"/>
                </a:tc>
                <a:tc>
                  <a:txBody>
                    <a:bodyPr/>
                    <a:lstStyle/>
                    <a:p>
                      <a:pPr marL="0" marR="0">
                        <a:spcBef>
                          <a:spcPts val="0"/>
                        </a:spcBef>
                        <a:spcAft>
                          <a:spcPts val="0"/>
                        </a:spcAft>
                      </a:pPr>
                      <a:r>
                        <a:rPr lang="en-US" sz="2000" dirty="0">
                          <a:effectLst/>
                        </a:rPr>
                        <a:t>The user navigates to the user profile page and click ‘support’. And then they choice “Email” for contacting customer service through email</a:t>
                      </a:r>
                      <a:endParaRPr lang="en-US" sz="2000" dirty="0">
                        <a:effectLst/>
                        <a:latin typeface="Calibri"/>
                      </a:endParaRPr>
                    </a:p>
                  </a:txBody>
                  <a:tcPr marL="68580" marR="68580" marT="0" marB="0"/>
                </a:tc>
                <a:extLst>
                  <a:ext uri="{0D108BD9-81ED-4DB2-BD59-A6C34878D82A}">
                    <a16:rowId xmlns:a16="http://schemas.microsoft.com/office/drawing/2014/main" val="3847081471"/>
                  </a:ext>
                </a:extLst>
              </a:tr>
            </a:tbl>
          </a:graphicData>
        </a:graphic>
      </p:graphicFrame>
    </p:spTree>
    <p:extLst>
      <p:ext uri="{BB962C8B-B14F-4D97-AF65-F5344CB8AC3E}">
        <p14:creationId xmlns:p14="http://schemas.microsoft.com/office/powerpoint/2010/main" val="409252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19C3AA4-9095-0A4A-747E-E82FE0B6B738}"/>
              </a:ext>
            </a:extLst>
          </p:cNvPr>
          <p:cNvSpPr>
            <a:spLocks noGrp="1"/>
          </p:cNvSpPr>
          <p:nvPr>
            <p:ph type="title"/>
          </p:nvPr>
        </p:nvSpPr>
        <p:spPr>
          <a:xfrm>
            <a:off x="677779" y="68346"/>
            <a:ext cx="10844463" cy="1325563"/>
          </a:xfrm>
        </p:spPr>
        <p:txBody>
          <a:bodyPr>
            <a:normAutofit/>
          </a:bodyPr>
          <a:lstStyle/>
          <a:p>
            <a:pPr>
              <a:lnSpc>
                <a:spcPct val="200000"/>
              </a:lnSpc>
              <a:spcBef>
                <a:spcPts val="0"/>
              </a:spcBef>
            </a:pPr>
            <a:r>
              <a:rPr lang="en-US" sz="4000">
                <a:cs typeface="Calibri Light"/>
              </a:rPr>
              <a:t>Use Cases 3 – </a:t>
            </a:r>
            <a:r>
              <a:rPr lang="en-US" sz="4000">
                <a:ea typeface="+mj-lt"/>
                <a:cs typeface="+mj-lt"/>
              </a:rPr>
              <a:t>Loading/editing the shopping cart </a:t>
            </a:r>
            <a:endParaRPr lang="en-US" sz="4000">
              <a:cs typeface="Calibri Light"/>
            </a:endParaRPr>
          </a:p>
        </p:txBody>
      </p:sp>
      <p:graphicFrame>
        <p:nvGraphicFramePr>
          <p:cNvPr id="6" name="Content Placeholder 5">
            <a:extLst>
              <a:ext uri="{FF2B5EF4-FFF2-40B4-BE49-F238E27FC236}">
                <a16:creationId xmlns:a16="http://schemas.microsoft.com/office/drawing/2014/main" id="{4F9DE988-C533-3364-21BC-1517E734F143}"/>
              </a:ext>
            </a:extLst>
          </p:cNvPr>
          <p:cNvGraphicFramePr>
            <a:graphicFrameLocks noGrp="1"/>
          </p:cNvGraphicFramePr>
          <p:nvPr>
            <p:ph idx="1"/>
            <p:extLst>
              <p:ext uri="{D42A27DB-BD31-4B8C-83A1-F6EECF244321}">
                <p14:modId xmlns:p14="http://schemas.microsoft.com/office/powerpoint/2010/main" val="4219339037"/>
              </p:ext>
            </p:extLst>
          </p:nvPr>
        </p:nvGraphicFramePr>
        <p:xfrm>
          <a:off x="677779" y="1392489"/>
          <a:ext cx="10515600" cy="530352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1355664662"/>
                    </a:ext>
                  </a:extLst>
                </a:gridCol>
                <a:gridCol w="5257800">
                  <a:extLst>
                    <a:ext uri="{9D8B030D-6E8A-4147-A177-3AD203B41FA5}">
                      <a16:colId xmlns:a16="http://schemas.microsoft.com/office/drawing/2014/main" val="759369372"/>
                    </a:ext>
                  </a:extLst>
                </a:gridCol>
              </a:tblGrid>
              <a:tr h="0">
                <a:tc>
                  <a:txBody>
                    <a:bodyPr/>
                    <a:lstStyle/>
                    <a:p>
                      <a:pPr fontAlgn="base"/>
                      <a:r>
                        <a:rPr lang="en-US">
                          <a:effectLst/>
                        </a:rPr>
                        <a:t>Use Case 3</a:t>
                      </a:r>
                      <a:endParaRPr lang="en-US" b="1">
                        <a:solidFill>
                          <a:srgbClr val="FFFFFF"/>
                        </a:solidFill>
                        <a:effectLst/>
                      </a:endParaRPr>
                    </a:p>
                  </a:txBody>
                  <a:tcPr anchor="ctr"/>
                </a:tc>
                <a:tc>
                  <a:txBody>
                    <a:bodyPr/>
                    <a:lstStyle/>
                    <a:p>
                      <a:pPr fontAlgn="base"/>
                      <a:r>
                        <a:rPr lang="en-US">
                          <a:effectLst/>
                        </a:rPr>
                        <a:t>Loading/editing the shopping cart for fresh organic foods​</a:t>
                      </a:r>
                      <a:endParaRPr lang="en-US" b="1">
                        <a:solidFill>
                          <a:srgbClr val="FFFFFF"/>
                        </a:solidFill>
                        <a:effectLst/>
                      </a:endParaRPr>
                    </a:p>
                  </a:txBody>
                  <a:tcPr anchor="ctr"/>
                </a:tc>
                <a:extLst>
                  <a:ext uri="{0D108BD9-81ED-4DB2-BD59-A6C34878D82A}">
                    <a16:rowId xmlns:a16="http://schemas.microsoft.com/office/drawing/2014/main" val="3116292052"/>
                  </a:ext>
                </a:extLst>
              </a:tr>
              <a:tr h="0">
                <a:tc>
                  <a:txBody>
                    <a:bodyPr/>
                    <a:lstStyle/>
                    <a:p>
                      <a:pPr fontAlgn="base"/>
                      <a:r>
                        <a:rPr lang="en-US">
                          <a:effectLst/>
                        </a:rPr>
                        <a:t>Actor​</a:t>
                      </a:r>
                    </a:p>
                  </a:txBody>
                  <a:tcPr anchor="ctr"/>
                </a:tc>
                <a:tc>
                  <a:txBody>
                    <a:bodyPr/>
                    <a:lstStyle/>
                    <a:p>
                      <a:pPr lvl="0" algn="l">
                        <a:lnSpc>
                          <a:spcPct val="100000"/>
                        </a:lnSpc>
                        <a:spcBef>
                          <a:spcPts val="0"/>
                        </a:spcBef>
                        <a:spcAft>
                          <a:spcPts val="0"/>
                        </a:spcAft>
                        <a:buNone/>
                      </a:pPr>
                      <a:r>
                        <a:rPr lang="en-US" sz="1800" b="0" u="none" strike="noStrike" noProof="0">
                          <a:effectLst/>
                        </a:rPr>
                        <a:t>Fresh Mart User</a:t>
                      </a:r>
                      <a:endParaRPr lang="en-US"/>
                    </a:p>
                  </a:txBody>
                  <a:tcPr anchor="ctr"/>
                </a:tc>
                <a:extLst>
                  <a:ext uri="{0D108BD9-81ED-4DB2-BD59-A6C34878D82A}">
                    <a16:rowId xmlns:a16="http://schemas.microsoft.com/office/drawing/2014/main" val="228365402"/>
                  </a:ext>
                </a:extLst>
              </a:tr>
              <a:tr h="0">
                <a:tc>
                  <a:txBody>
                    <a:bodyPr/>
                    <a:lstStyle/>
                    <a:p>
                      <a:pPr fontAlgn="base"/>
                      <a:r>
                        <a:rPr lang="en-US" dirty="0">
                          <a:effectLst/>
                        </a:rPr>
                        <a:t>One afternoon, The user starts loading the shopping cart to prepare the food for next week. With a clear budget in mind, they pick up food from the application, adds to the shopping cart, and removes items that are out of their current budget constantly​</a:t>
                      </a:r>
                    </a:p>
                  </a:txBody>
                  <a:tcPr anchor="ctr"/>
                </a:tc>
                <a:tc>
                  <a:txBody>
                    <a:bodyPr/>
                    <a:lstStyle/>
                    <a:p>
                      <a:pPr fontAlgn="auto"/>
                      <a:r>
                        <a:rPr lang="en-US">
                          <a:effectLst/>
                        </a:rPr>
                        <a:t>​</a:t>
                      </a:r>
                      <a:endParaRPr lang="en-US">
                        <a:effectLst/>
                        <a:latin typeface="Calibri" panose="020F0502020204030204" pitchFamily="34" charset="0"/>
                      </a:endParaRPr>
                    </a:p>
                  </a:txBody>
                  <a:tcPr anchor="ctr"/>
                </a:tc>
                <a:extLst>
                  <a:ext uri="{0D108BD9-81ED-4DB2-BD59-A6C34878D82A}">
                    <a16:rowId xmlns:a16="http://schemas.microsoft.com/office/drawing/2014/main" val="108574036"/>
                  </a:ext>
                </a:extLst>
              </a:tr>
              <a:tr h="0">
                <a:tc>
                  <a:txBody>
                    <a:bodyPr/>
                    <a:lstStyle/>
                    <a:p>
                      <a:pPr fontAlgn="base"/>
                      <a:r>
                        <a:rPr lang="en-US">
                          <a:effectLst/>
                        </a:rPr>
                        <a:t>Alternative Flow 1​</a:t>
                      </a:r>
                    </a:p>
                  </a:txBody>
                  <a:tcPr anchor="ctr"/>
                </a:tc>
                <a:tc>
                  <a:txBody>
                    <a:bodyPr/>
                    <a:lstStyle/>
                    <a:p>
                      <a:pPr fontAlgn="base"/>
                      <a:r>
                        <a:rPr lang="en-US">
                          <a:effectLst/>
                        </a:rPr>
                        <a:t>To add an item, press the addition sign on the top right of that item​</a:t>
                      </a:r>
                    </a:p>
                  </a:txBody>
                  <a:tcPr anchor="ctr"/>
                </a:tc>
                <a:extLst>
                  <a:ext uri="{0D108BD9-81ED-4DB2-BD59-A6C34878D82A}">
                    <a16:rowId xmlns:a16="http://schemas.microsoft.com/office/drawing/2014/main" val="2859899004"/>
                  </a:ext>
                </a:extLst>
              </a:tr>
              <a:tr h="0">
                <a:tc>
                  <a:txBody>
                    <a:bodyPr/>
                    <a:lstStyle/>
                    <a:p>
                      <a:pPr fontAlgn="base"/>
                      <a:r>
                        <a:rPr lang="en-US">
                          <a:effectLst/>
                        </a:rPr>
                        <a:t>Alternative Flow 2​</a:t>
                      </a:r>
                    </a:p>
                  </a:txBody>
                  <a:tcPr anchor="ctr"/>
                </a:tc>
                <a:tc>
                  <a:txBody>
                    <a:bodyPr/>
                    <a:lstStyle/>
                    <a:p>
                      <a:pPr fontAlgn="base"/>
                      <a:r>
                        <a:rPr lang="en-US">
                          <a:effectLst/>
                        </a:rPr>
                        <a:t>To remove a single item, press the minus sign on the top right of that item (If the item has already been added to the shopping cart)​</a:t>
                      </a:r>
                    </a:p>
                  </a:txBody>
                  <a:tcPr anchor="ctr"/>
                </a:tc>
                <a:extLst>
                  <a:ext uri="{0D108BD9-81ED-4DB2-BD59-A6C34878D82A}">
                    <a16:rowId xmlns:a16="http://schemas.microsoft.com/office/drawing/2014/main" val="3249614116"/>
                  </a:ext>
                </a:extLst>
              </a:tr>
              <a:tr h="0">
                <a:tc>
                  <a:txBody>
                    <a:bodyPr/>
                    <a:lstStyle/>
                    <a:p>
                      <a:pPr fontAlgn="base"/>
                      <a:r>
                        <a:rPr lang="en-US">
                          <a:effectLst/>
                        </a:rPr>
                        <a:t>Alternative Flow 3​</a:t>
                      </a:r>
                    </a:p>
                  </a:txBody>
                  <a:tcPr anchor="ctr"/>
                </a:tc>
                <a:tc>
                  <a:txBody>
                    <a:bodyPr/>
                    <a:lstStyle/>
                    <a:p>
                      <a:pPr fontAlgn="base"/>
                      <a:r>
                        <a:rPr lang="en-US">
                          <a:effectLst/>
                        </a:rPr>
                        <a:t>To edit the shopping cart, press the addition or minus sign next to the item in the shopping cart​</a:t>
                      </a:r>
                    </a:p>
                  </a:txBody>
                  <a:tcPr anchor="ctr"/>
                </a:tc>
                <a:extLst>
                  <a:ext uri="{0D108BD9-81ED-4DB2-BD59-A6C34878D82A}">
                    <a16:rowId xmlns:a16="http://schemas.microsoft.com/office/drawing/2014/main" val="2598038104"/>
                  </a:ext>
                </a:extLst>
              </a:tr>
              <a:tr h="0">
                <a:tc>
                  <a:txBody>
                    <a:bodyPr/>
                    <a:lstStyle/>
                    <a:p>
                      <a:pPr fontAlgn="base"/>
                      <a:r>
                        <a:rPr lang="en-US">
                          <a:effectLst/>
                        </a:rPr>
                        <a:t>Alternative Flow 4​</a:t>
                      </a:r>
                    </a:p>
                  </a:txBody>
                  <a:tcPr anchor="ctr"/>
                </a:tc>
                <a:tc>
                  <a:txBody>
                    <a:bodyPr/>
                    <a:lstStyle/>
                    <a:p>
                      <a:pPr fontAlgn="base"/>
                      <a:r>
                        <a:rPr lang="en-US" dirty="0">
                          <a:effectLst/>
                        </a:rPr>
                        <a:t>To remove all items from the shopping cart, press the 'remove all' button under that item​</a:t>
                      </a:r>
                    </a:p>
                  </a:txBody>
                  <a:tcPr anchor="ctr"/>
                </a:tc>
                <a:extLst>
                  <a:ext uri="{0D108BD9-81ED-4DB2-BD59-A6C34878D82A}">
                    <a16:rowId xmlns:a16="http://schemas.microsoft.com/office/drawing/2014/main" val="190531427"/>
                  </a:ext>
                </a:extLst>
              </a:tr>
            </a:tbl>
          </a:graphicData>
        </a:graphic>
      </p:graphicFrame>
    </p:spTree>
    <p:extLst>
      <p:ext uri="{BB962C8B-B14F-4D97-AF65-F5344CB8AC3E}">
        <p14:creationId xmlns:p14="http://schemas.microsoft.com/office/powerpoint/2010/main" val="77063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19C3AA4-9095-0A4A-747E-E82FE0B6B738}"/>
              </a:ext>
            </a:extLst>
          </p:cNvPr>
          <p:cNvSpPr>
            <a:spLocks noGrp="1"/>
          </p:cNvSpPr>
          <p:nvPr>
            <p:ph type="title"/>
          </p:nvPr>
        </p:nvSpPr>
        <p:spPr>
          <a:xfrm>
            <a:off x="685800" y="244809"/>
            <a:ext cx="10844463" cy="1325563"/>
          </a:xfrm>
        </p:spPr>
        <p:txBody>
          <a:bodyPr>
            <a:normAutofit/>
          </a:bodyPr>
          <a:lstStyle/>
          <a:p>
            <a:pPr>
              <a:lnSpc>
                <a:spcPct val="200000"/>
              </a:lnSpc>
              <a:spcBef>
                <a:spcPts val="0"/>
              </a:spcBef>
            </a:pPr>
            <a:r>
              <a:rPr lang="en-US" sz="4000">
                <a:cs typeface="Calibri Light"/>
              </a:rPr>
              <a:t>Use Cases 4 – </a:t>
            </a:r>
            <a:r>
              <a:rPr lang="en-US" sz="4000">
                <a:ea typeface="+mj-lt"/>
                <a:cs typeface="+mj-lt"/>
              </a:rPr>
              <a:t>Groceries run for organic foods</a:t>
            </a:r>
            <a:endParaRPr lang="en-US"/>
          </a:p>
        </p:txBody>
      </p:sp>
      <p:graphicFrame>
        <p:nvGraphicFramePr>
          <p:cNvPr id="4" name="Content Placeholder 3">
            <a:extLst>
              <a:ext uri="{FF2B5EF4-FFF2-40B4-BE49-F238E27FC236}">
                <a16:creationId xmlns:a16="http://schemas.microsoft.com/office/drawing/2014/main" id="{0088635C-848B-735F-EEC4-A3871D33A25B}"/>
              </a:ext>
            </a:extLst>
          </p:cNvPr>
          <p:cNvGraphicFramePr>
            <a:graphicFrameLocks noGrp="1"/>
          </p:cNvGraphicFramePr>
          <p:nvPr>
            <p:ph idx="1"/>
            <p:extLst>
              <p:ext uri="{D42A27DB-BD31-4B8C-83A1-F6EECF244321}">
                <p14:modId xmlns:p14="http://schemas.microsoft.com/office/powerpoint/2010/main" val="3657723624"/>
              </p:ext>
            </p:extLst>
          </p:nvPr>
        </p:nvGraphicFramePr>
        <p:xfrm>
          <a:off x="677779" y="1713330"/>
          <a:ext cx="10515600" cy="4182417"/>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2351871607"/>
                    </a:ext>
                  </a:extLst>
                </a:gridCol>
                <a:gridCol w="5257800">
                  <a:extLst>
                    <a:ext uri="{9D8B030D-6E8A-4147-A177-3AD203B41FA5}">
                      <a16:colId xmlns:a16="http://schemas.microsoft.com/office/drawing/2014/main" val="763613549"/>
                    </a:ext>
                  </a:extLst>
                </a:gridCol>
              </a:tblGrid>
              <a:tr h="336231">
                <a:tc>
                  <a:txBody>
                    <a:bodyPr/>
                    <a:lstStyle/>
                    <a:p>
                      <a:pPr marL="0" marR="0">
                        <a:spcBef>
                          <a:spcPts val="0"/>
                        </a:spcBef>
                        <a:spcAft>
                          <a:spcPts val="0"/>
                        </a:spcAft>
                      </a:pPr>
                      <a:r>
                        <a:rPr lang="en-US" sz="2000">
                          <a:effectLst/>
                        </a:rPr>
                        <a:t>Use case 4</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General groceries run for a week</a:t>
                      </a:r>
                      <a:endParaRPr lang="en-US" sz="2000">
                        <a:effectLst/>
                        <a:latin typeface="Calibri"/>
                      </a:endParaRPr>
                    </a:p>
                  </a:txBody>
                  <a:tcPr marL="68580" marR="68580" marT="0" marB="0"/>
                </a:tc>
                <a:extLst>
                  <a:ext uri="{0D108BD9-81ED-4DB2-BD59-A6C34878D82A}">
                    <a16:rowId xmlns:a16="http://schemas.microsoft.com/office/drawing/2014/main" val="2747297951"/>
                  </a:ext>
                </a:extLst>
              </a:tr>
              <a:tr h="336231">
                <a:tc>
                  <a:txBody>
                    <a:bodyPr/>
                    <a:lstStyle/>
                    <a:p>
                      <a:pPr marL="0" marR="0">
                        <a:spcBef>
                          <a:spcPts val="0"/>
                        </a:spcBef>
                        <a:spcAft>
                          <a:spcPts val="0"/>
                        </a:spcAft>
                      </a:pPr>
                      <a:r>
                        <a:rPr lang="en-US" sz="2000">
                          <a:effectLst/>
                        </a:rPr>
                        <a:t>Actor</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Fresh Mart User</a:t>
                      </a:r>
                      <a:endParaRPr lang="en-US" sz="2000">
                        <a:effectLst/>
                        <a:latin typeface="Calibri"/>
                      </a:endParaRPr>
                    </a:p>
                  </a:txBody>
                  <a:tcPr marL="68580" marR="68580" marT="0" marB="0"/>
                </a:tc>
                <a:extLst>
                  <a:ext uri="{0D108BD9-81ED-4DB2-BD59-A6C34878D82A}">
                    <a16:rowId xmlns:a16="http://schemas.microsoft.com/office/drawing/2014/main" val="2987009095"/>
                  </a:ext>
                </a:extLst>
              </a:tr>
              <a:tr h="1364704">
                <a:tc>
                  <a:txBody>
                    <a:bodyPr/>
                    <a:lstStyle/>
                    <a:p>
                      <a:pPr marL="0" marR="0">
                        <a:spcBef>
                          <a:spcPts val="0"/>
                        </a:spcBef>
                        <a:spcAft>
                          <a:spcPts val="0"/>
                        </a:spcAft>
                      </a:pPr>
                      <a:r>
                        <a:rPr lang="en-US" sz="2000" dirty="0">
                          <a:effectLst/>
                        </a:rPr>
                        <a:t>Use Case Overview</a:t>
                      </a:r>
                      <a:endParaRPr lang="en-US" sz="2000" dirty="0">
                        <a:effectLst/>
                        <a:latin typeface="Calibri"/>
                      </a:endParaRPr>
                    </a:p>
                  </a:txBody>
                  <a:tcPr marL="68580" marR="68580" marT="0" marB="0"/>
                </a:tc>
                <a:tc>
                  <a:txBody>
                    <a:bodyPr/>
                    <a:lstStyle/>
                    <a:p>
                      <a:pPr marL="0" marR="0">
                        <a:spcBef>
                          <a:spcPts val="0"/>
                        </a:spcBef>
                        <a:spcAft>
                          <a:spcPts val="0"/>
                        </a:spcAft>
                      </a:pPr>
                      <a:r>
                        <a:rPr lang="en-US" sz="2000">
                          <a:effectLst/>
                        </a:rPr>
                        <a:t>One day, a user is doing groceries run from the app. they are adding and editing the items in the shopping cart. Soon they found out that some of items in the shopping cart are not available in the market and they are trying to find substitutes for it</a:t>
                      </a:r>
                      <a:endParaRPr lang="en-US" sz="2000">
                        <a:effectLst/>
                        <a:latin typeface="Calibri"/>
                      </a:endParaRPr>
                    </a:p>
                  </a:txBody>
                  <a:tcPr marL="68580" marR="68580" marT="0" marB="0"/>
                </a:tc>
                <a:extLst>
                  <a:ext uri="{0D108BD9-81ED-4DB2-BD59-A6C34878D82A}">
                    <a16:rowId xmlns:a16="http://schemas.microsoft.com/office/drawing/2014/main" val="2333559150"/>
                  </a:ext>
                </a:extLst>
              </a:tr>
              <a:tr h="336231">
                <a:tc>
                  <a:txBody>
                    <a:bodyPr/>
                    <a:lstStyle/>
                    <a:p>
                      <a:pPr marL="0" marR="0">
                        <a:spcBef>
                          <a:spcPts val="0"/>
                        </a:spcBef>
                        <a:spcAft>
                          <a:spcPts val="0"/>
                        </a:spcAft>
                      </a:pPr>
                      <a:r>
                        <a:rPr lang="en-US" sz="2000">
                          <a:effectLst/>
                        </a:rPr>
                        <a:t>Subject Area</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Domestics</a:t>
                      </a:r>
                      <a:endParaRPr lang="en-US" sz="2000">
                        <a:effectLst/>
                        <a:latin typeface="Calibri"/>
                      </a:endParaRPr>
                    </a:p>
                  </a:txBody>
                  <a:tcPr marL="68580" marR="68580" marT="0" marB="0"/>
                </a:tc>
                <a:extLst>
                  <a:ext uri="{0D108BD9-81ED-4DB2-BD59-A6C34878D82A}">
                    <a16:rowId xmlns:a16="http://schemas.microsoft.com/office/drawing/2014/main" val="1349030228"/>
                  </a:ext>
                </a:extLst>
              </a:tr>
              <a:tr h="336231">
                <a:tc>
                  <a:txBody>
                    <a:bodyPr/>
                    <a:lstStyle/>
                    <a:p>
                      <a:pPr marL="0" marR="0">
                        <a:spcBef>
                          <a:spcPts val="0"/>
                        </a:spcBef>
                        <a:spcAft>
                          <a:spcPts val="0"/>
                        </a:spcAft>
                      </a:pPr>
                      <a:r>
                        <a:rPr lang="en-US" sz="2000">
                          <a:effectLst/>
                        </a:rPr>
                        <a:t>Actor(s)</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Fresh Mart Users</a:t>
                      </a:r>
                      <a:endParaRPr lang="en-US" sz="2000">
                        <a:effectLst/>
                        <a:latin typeface="Calibri"/>
                      </a:endParaRPr>
                    </a:p>
                  </a:txBody>
                  <a:tcPr marL="68580" marR="68580" marT="0" marB="0"/>
                </a:tc>
                <a:extLst>
                  <a:ext uri="{0D108BD9-81ED-4DB2-BD59-A6C34878D82A}">
                    <a16:rowId xmlns:a16="http://schemas.microsoft.com/office/drawing/2014/main" val="2931323015"/>
                  </a:ext>
                </a:extLst>
              </a:tr>
              <a:tr h="336231">
                <a:tc>
                  <a:txBody>
                    <a:bodyPr/>
                    <a:lstStyle/>
                    <a:p>
                      <a:pPr marL="0" marR="0">
                        <a:spcBef>
                          <a:spcPts val="0"/>
                        </a:spcBef>
                        <a:spcAft>
                          <a:spcPts val="0"/>
                        </a:spcAft>
                      </a:pPr>
                      <a:r>
                        <a:rPr lang="en-US" sz="2000">
                          <a:effectLst/>
                        </a:rPr>
                        <a:t>Trigger</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Order organic food from app</a:t>
                      </a:r>
                      <a:endParaRPr lang="en-US" sz="2000">
                        <a:effectLst/>
                        <a:latin typeface="Calibri"/>
                      </a:endParaRPr>
                    </a:p>
                  </a:txBody>
                  <a:tcPr marL="68580" marR="68580" marT="0" marB="0"/>
                </a:tc>
                <a:extLst>
                  <a:ext uri="{0D108BD9-81ED-4DB2-BD59-A6C34878D82A}">
                    <a16:rowId xmlns:a16="http://schemas.microsoft.com/office/drawing/2014/main" val="120805232"/>
                  </a:ext>
                </a:extLst>
              </a:tr>
              <a:tr h="336231">
                <a:tc>
                  <a:txBody>
                    <a:bodyPr/>
                    <a:lstStyle/>
                    <a:p>
                      <a:pPr marL="0" marR="0">
                        <a:spcBef>
                          <a:spcPts val="0"/>
                        </a:spcBef>
                        <a:spcAft>
                          <a:spcPts val="0"/>
                        </a:spcAft>
                      </a:pPr>
                      <a:r>
                        <a:rPr lang="en-US" sz="2000">
                          <a:effectLst/>
                        </a:rPr>
                        <a:t>Precondition 1</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The user editing shopping cart</a:t>
                      </a:r>
                      <a:endParaRPr lang="en-US" sz="2000">
                        <a:effectLst/>
                        <a:latin typeface="Calibri"/>
                      </a:endParaRPr>
                    </a:p>
                  </a:txBody>
                  <a:tcPr marL="68580" marR="68580" marT="0" marB="0"/>
                </a:tc>
                <a:extLst>
                  <a:ext uri="{0D108BD9-81ED-4DB2-BD59-A6C34878D82A}">
                    <a16:rowId xmlns:a16="http://schemas.microsoft.com/office/drawing/2014/main" val="1292421663"/>
                  </a:ext>
                </a:extLst>
              </a:tr>
              <a:tr h="336231">
                <a:tc>
                  <a:txBody>
                    <a:bodyPr/>
                    <a:lstStyle/>
                    <a:p>
                      <a:pPr marL="0" marR="0">
                        <a:spcBef>
                          <a:spcPts val="0"/>
                        </a:spcBef>
                        <a:spcAft>
                          <a:spcPts val="0"/>
                        </a:spcAft>
                      </a:pPr>
                      <a:r>
                        <a:rPr lang="en-US" sz="2000">
                          <a:effectLst/>
                        </a:rPr>
                        <a:t>Precondition 2</a:t>
                      </a:r>
                      <a:endParaRPr lang="en-US" sz="2000">
                        <a:effectLst/>
                        <a:latin typeface="Calibri"/>
                      </a:endParaRPr>
                    </a:p>
                  </a:txBody>
                  <a:tcPr marL="68580" marR="68580" marT="0" marB="0"/>
                </a:tc>
                <a:tc>
                  <a:txBody>
                    <a:bodyPr/>
                    <a:lstStyle/>
                    <a:p>
                      <a:pPr marL="0" marR="0">
                        <a:spcBef>
                          <a:spcPts val="0"/>
                        </a:spcBef>
                        <a:spcAft>
                          <a:spcPts val="0"/>
                        </a:spcAft>
                      </a:pPr>
                      <a:r>
                        <a:rPr lang="en-US" sz="2000" dirty="0">
                          <a:effectLst/>
                        </a:rPr>
                        <a:t>There is availability issue of the item </a:t>
                      </a:r>
                      <a:endParaRPr lang="en-US" sz="2000" dirty="0">
                        <a:effectLst/>
                        <a:latin typeface="Calibri"/>
                      </a:endParaRPr>
                    </a:p>
                  </a:txBody>
                  <a:tcPr marL="68580" marR="68580" marT="0" marB="0"/>
                </a:tc>
                <a:extLst>
                  <a:ext uri="{0D108BD9-81ED-4DB2-BD59-A6C34878D82A}">
                    <a16:rowId xmlns:a16="http://schemas.microsoft.com/office/drawing/2014/main" val="2901376943"/>
                  </a:ext>
                </a:extLst>
              </a:tr>
            </a:tbl>
          </a:graphicData>
        </a:graphic>
      </p:graphicFrame>
    </p:spTree>
    <p:extLst>
      <p:ext uri="{BB962C8B-B14F-4D97-AF65-F5344CB8AC3E}">
        <p14:creationId xmlns:p14="http://schemas.microsoft.com/office/powerpoint/2010/main" val="321208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88CB77F-06B3-748F-6565-CD58283B2FDF}"/>
              </a:ext>
            </a:extLst>
          </p:cNvPr>
          <p:cNvGraphicFramePr>
            <a:graphicFrameLocks noGrp="1"/>
          </p:cNvGraphicFramePr>
          <p:nvPr>
            <p:ph idx="1"/>
            <p:extLst>
              <p:ext uri="{D42A27DB-BD31-4B8C-83A1-F6EECF244321}">
                <p14:modId xmlns:p14="http://schemas.microsoft.com/office/powerpoint/2010/main" val="1679072577"/>
              </p:ext>
            </p:extLst>
          </p:nvPr>
        </p:nvGraphicFramePr>
        <p:xfrm>
          <a:off x="830179" y="1472699"/>
          <a:ext cx="10522765" cy="4424668"/>
        </p:xfrm>
        <a:graphic>
          <a:graphicData uri="http://schemas.openxmlformats.org/drawingml/2006/table">
            <a:tbl>
              <a:tblPr firstRow="1" bandRow="1">
                <a:tableStyleId>{21E4AEA4-8DFA-4A89-87EB-49C32662AFE0}</a:tableStyleId>
              </a:tblPr>
              <a:tblGrid>
                <a:gridCol w="1525736">
                  <a:extLst>
                    <a:ext uri="{9D8B030D-6E8A-4147-A177-3AD203B41FA5}">
                      <a16:colId xmlns:a16="http://schemas.microsoft.com/office/drawing/2014/main" val="33459849"/>
                    </a:ext>
                  </a:extLst>
                </a:gridCol>
                <a:gridCol w="8997029">
                  <a:extLst>
                    <a:ext uri="{9D8B030D-6E8A-4147-A177-3AD203B41FA5}">
                      <a16:colId xmlns:a16="http://schemas.microsoft.com/office/drawing/2014/main" val="3663610047"/>
                    </a:ext>
                  </a:extLst>
                </a:gridCol>
              </a:tblGrid>
              <a:tr h="1474889">
                <a:tc>
                  <a:txBody>
                    <a:bodyPr/>
                    <a:lstStyle/>
                    <a:p>
                      <a:pPr marL="0" marR="0">
                        <a:spcBef>
                          <a:spcPts val="0"/>
                        </a:spcBef>
                        <a:spcAft>
                          <a:spcPts val="0"/>
                        </a:spcAft>
                      </a:pPr>
                      <a:r>
                        <a:rPr lang="en-US" sz="2000">
                          <a:effectLst/>
                        </a:rPr>
                        <a:t>Description</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This scenario describes the situation where user is using Fresh mart app and giving instructions for items in the shopping cart before checkout process. This is the main success scenario.</a:t>
                      </a:r>
                      <a:endParaRPr lang="en-US" sz="2000">
                        <a:effectLst/>
                        <a:latin typeface="Calibri"/>
                      </a:endParaRPr>
                    </a:p>
                  </a:txBody>
                  <a:tcPr marL="68580" marR="68580" marT="0" marB="0"/>
                </a:tc>
                <a:extLst>
                  <a:ext uri="{0D108BD9-81ED-4DB2-BD59-A6C34878D82A}">
                    <a16:rowId xmlns:a16="http://schemas.microsoft.com/office/drawing/2014/main" val="3403642385"/>
                  </a:ext>
                </a:extLst>
              </a:tr>
              <a:tr h="983259">
                <a:tc>
                  <a:txBody>
                    <a:bodyPr/>
                    <a:lstStyle/>
                    <a:p>
                      <a:pPr marL="0" marR="0">
                        <a:spcBef>
                          <a:spcPts val="0"/>
                        </a:spcBef>
                        <a:spcAft>
                          <a:spcPts val="0"/>
                        </a:spcAft>
                      </a:pPr>
                      <a:r>
                        <a:rPr lang="en-US" sz="2000" dirty="0">
                          <a:effectLst/>
                        </a:rPr>
                        <a:t>1 </a:t>
                      </a:r>
                      <a:endParaRPr lang="en-US" sz="2000" dirty="0">
                        <a:effectLst/>
                        <a:latin typeface="Calibri"/>
                      </a:endParaRPr>
                    </a:p>
                  </a:txBody>
                  <a:tcPr marL="68580" marR="68580" marT="0" marB="0"/>
                </a:tc>
                <a:tc>
                  <a:txBody>
                    <a:bodyPr/>
                    <a:lstStyle/>
                    <a:p>
                      <a:pPr marL="0" marR="0">
                        <a:spcBef>
                          <a:spcPts val="0"/>
                        </a:spcBef>
                        <a:spcAft>
                          <a:spcPts val="0"/>
                        </a:spcAft>
                      </a:pPr>
                      <a:r>
                        <a:rPr lang="en-US" sz="2000">
                          <a:effectLst/>
                        </a:rPr>
                        <a:t>The user currently on the shopping cart page, they click ‘instruction’ under the item in the shipping cart</a:t>
                      </a:r>
                      <a:endParaRPr lang="en-US" sz="2000">
                        <a:effectLst/>
                        <a:latin typeface="Calibri"/>
                      </a:endParaRPr>
                    </a:p>
                  </a:txBody>
                  <a:tcPr marL="68580" marR="68580" marT="0" marB="0"/>
                </a:tc>
                <a:extLst>
                  <a:ext uri="{0D108BD9-81ED-4DB2-BD59-A6C34878D82A}">
                    <a16:rowId xmlns:a16="http://schemas.microsoft.com/office/drawing/2014/main" val="1996403688"/>
                  </a:ext>
                </a:extLst>
              </a:tr>
              <a:tr h="491630">
                <a:tc>
                  <a:txBody>
                    <a:bodyPr/>
                    <a:lstStyle/>
                    <a:p>
                      <a:pPr marL="0" marR="0">
                        <a:spcBef>
                          <a:spcPts val="0"/>
                        </a:spcBef>
                        <a:spcAft>
                          <a:spcPts val="0"/>
                        </a:spcAft>
                      </a:pPr>
                      <a:r>
                        <a:rPr lang="en-US" sz="2000">
                          <a:effectLst/>
                        </a:rPr>
                        <a:t>2</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The user choice their desired instructions for that item</a:t>
                      </a:r>
                      <a:endParaRPr lang="en-US" sz="2000">
                        <a:effectLst/>
                        <a:latin typeface="Calibri"/>
                      </a:endParaRPr>
                    </a:p>
                  </a:txBody>
                  <a:tcPr marL="68580" marR="68580" marT="0" marB="0"/>
                </a:tc>
                <a:extLst>
                  <a:ext uri="{0D108BD9-81ED-4DB2-BD59-A6C34878D82A}">
                    <a16:rowId xmlns:a16="http://schemas.microsoft.com/office/drawing/2014/main" val="1920516428"/>
                  </a:ext>
                </a:extLst>
              </a:tr>
              <a:tr h="491630">
                <a:tc>
                  <a:txBody>
                    <a:bodyPr/>
                    <a:lstStyle/>
                    <a:p>
                      <a:pPr marL="0" marR="0">
                        <a:spcBef>
                          <a:spcPts val="0"/>
                        </a:spcBef>
                        <a:spcAft>
                          <a:spcPts val="0"/>
                        </a:spcAft>
                      </a:pPr>
                      <a:r>
                        <a:rPr lang="en-US" sz="2000">
                          <a:effectLst/>
                        </a:rPr>
                        <a:t>3</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The user clicks ‘confirm’ for the instruction</a:t>
                      </a:r>
                      <a:endParaRPr lang="en-US" sz="2000">
                        <a:effectLst/>
                        <a:latin typeface="Calibri"/>
                      </a:endParaRPr>
                    </a:p>
                  </a:txBody>
                  <a:tcPr marL="68580" marR="68580" marT="0" marB="0"/>
                </a:tc>
                <a:extLst>
                  <a:ext uri="{0D108BD9-81ED-4DB2-BD59-A6C34878D82A}">
                    <a16:rowId xmlns:a16="http://schemas.microsoft.com/office/drawing/2014/main" val="1312515200"/>
                  </a:ext>
                </a:extLst>
              </a:tr>
              <a:tr h="491630">
                <a:tc>
                  <a:txBody>
                    <a:bodyPr/>
                    <a:lstStyle/>
                    <a:p>
                      <a:pPr marL="0" marR="0">
                        <a:spcBef>
                          <a:spcPts val="0"/>
                        </a:spcBef>
                        <a:spcAft>
                          <a:spcPts val="0"/>
                        </a:spcAft>
                      </a:pPr>
                      <a:r>
                        <a:rPr lang="en-US" sz="2000">
                          <a:effectLst/>
                        </a:rPr>
                        <a:t>4</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The user clicks ‘place order’ for entering checkout process</a:t>
                      </a:r>
                      <a:endParaRPr lang="en-US" sz="2000">
                        <a:effectLst/>
                        <a:latin typeface="Calibri"/>
                      </a:endParaRPr>
                    </a:p>
                  </a:txBody>
                  <a:tcPr marL="68580" marR="68580" marT="0" marB="0"/>
                </a:tc>
                <a:extLst>
                  <a:ext uri="{0D108BD9-81ED-4DB2-BD59-A6C34878D82A}">
                    <a16:rowId xmlns:a16="http://schemas.microsoft.com/office/drawing/2014/main" val="866841855"/>
                  </a:ext>
                </a:extLst>
              </a:tr>
              <a:tr h="491630">
                <a:tc>
                  <a:txBody>
                    <a:bodyPr/>
                    <a:lstStyle/>
                    <a:p>
                      <a:pPr marL="0" marR="0">
                        <a:spcBef>
                          <a:spcPts val="0"/>
                        </a:spcBef>
                        <a:spcAft>
                          <a:spcPts val="0"/>
                        </a:spcAft>
                      </a:pPr>
                      <a:r>
                        <a:rPr lang="en-US" sz="2000">
                          <a:effectLst/>
                        </a:rPr>
                        <a:t>Termination</a:t>
                      </a:r>
                      <a:endParaRPr lang="en-US" sz="2000">
                        <a:effectLst/>
                        <a:latin typeface="Calibri"/>
                      </a:endParaRPr>
                    </a:p>
                  </a:txBody>
                  <a:tcPr marL="68580" marR="68580" marT="0" marB="0"/>
                </a:tc>
                <a:tc>
                  <a:txBody>
                    <a:bodyPr/>
                    <a:lstStyle/>
                    <a:p>
                      <a:pPr marL="0" marR="0">
                        <a:spcBef>
                          <a:spcPts val="0"/>
                        </a:spcBef>
                        <a:spcAft>
                          <a:spcPts val="0"/>
                        </a:spcAft>
                      </a:pPr>
                      <a:r>
                        <a:rPr lang="en-US" sz="2000" dirty="0">
                          <a:effectLst/>
                        </a:rPr>
                        <a:t>Checkout processes start</a:t>
                      </a:r>
                      <a:endParaRPr lang="en-US" sz="2000" dirty="0">
                        <a:effectLst/>
                        <a:latin typeface="Calibri"/>
                      </a:endParaRPr>
                    </a:p>
                  </a:txBody>
                  <a:tcPr marL="68580" marR="68580" marT="0" marB="0"/>
                </a:tc>
                <a:extLst>
                  <a:ext uri="{0D108BD9-81ED-4DB2-BD59-A6C34878D82A}">
                    <a16:rowId xmlns:a16="http://schemas.microsoft.com/office/drawing/2014/main" val="2373446714"/>
                  </a:ext>
                </a:extLst>
              </a:tr>
            </a:tbl>
          </a:graphicData>
        </a:graphic>
      </p:graphicFrame>
      <p:sp>
        <p:nvSpPr>
          <p:cNvPr id="8" name="TextBox 7">
            <a:extLst>
              <a:ext uri="{FF2B5EF4-FFF2-40B4-BE49-F238E27FC236}">
                <a16:creationId xmlns:a16="http://schemas.microsoft.com/office/drawing/2014/main" id="{52F690F3-EEEB-3CE9-66CE-DCC136B4E8BA}"/>
              </a:ext>
            </a:extLst>
          </p:cNvPr>
          <p:cNvSpPr txBox="1"/>
          <p:nvPr/>
        </p:nvSpPr>
        <p:spPr>
          <a:xfrm>
            <a:off x="721895" y="673767"/>
            <a:ext cx="45559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Basic flow for use case 4</a:t>
            </a:r>
          </a:p>
        </p:txBody>
      </p:sp>
    </p:spTree>
    <p:extLst>
      <p:ext uri="{BB962C8B-B14F-4D97-AF65-F5344CB8AC3E}">
        <p14:creationId xmlns:p14="http://schemas.microsoft.com/office/powerpoint/2010/main" val="546896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CF12750-273B-6C3A-5185-F035EFE4B01B}"/>
              </a:ext>
            </a:extLst>
          </p:cNvPr>
          <p:cNvGraphicFramePr>
            <a:graphicFrameLocks noGrp="1"/>
          </p:cNvGraphicFramePr>
          <p:nvPr>
            <p:ph idx="1"/>
            <p:extLst>
              <p:ext uri="{D42A27DB-BD31-4B8C-83A1-F6EECF244321}">
                <p14:modId xmlns:p14="http://schemas.microsoft.com/office/powerpoint/2010/main" val="3366520370"/>
              </p:ext>
            </p:extLst>
          </p:nvPr>
        </p:nvGraphicFramePr>
        <p:xfrm>
          <a:off x="762000" y="1008207"/>
          <a:ext cx="10515600" cy="274320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2526582724"/>
                    </a:ext>
                  </a:extLst>
                </a:gridCol>
                <a:gridCol w="5257800">
                  <a:extLst>
                    <a:ext uri="{9D8B030D-6E8A-4147-A177-3AD203B41FA5}">
                      <a16:colId xmlns:a16="http://schemas.microsoft.com/office/drawing/2014/main" val="3505778033"/>
                    </a:ext>
                  </a:extLst>
                </a:gridCol>
              </a:tblGrid>
              <a:tr h="0">
                <a:tc>
                  <a:txBody>
                    <a:bodyPr/>
                    <a:lstStyle/>
                    <a:p>
                      <a:pPr marL="0" marR="0">
                        <a:spcBef>
                          <a:spcPts val="0"/>
                        </a:spcBef>
                        <a:spcAft>
                          <a:spcPts val="0"/>
                        </a:spcAft>
                      </a:pPr>
                      <a:r>
                        <a:rPr lang="en-US" sz="2000">
                          <a:effectLst/>
                        </a:rPr>
                        <a:t>Description</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This scenario describes the situation where the user need substitute if the current item is unavailable.</a:t>
                      </a:r>
                      <a:endParaRPr lang="en-US" sz="2000">
                        <a:effectLst/>
                        <a:latin typeface="Calibri"/>
                      </a:endParaRPr>
                    </a:p>
                  </a:txBody>
                  <a:tcPr marL="68580" marR="68580" marT="0" marB="0"/>
                </a:tc>
                <a:extLst>
                  <a:ext uri="{0D108BD9-81ED-4DB2-BD59-A6C34878D82A}">
                    <a16:rowId xmlns:a16="http://schemas.microsoft.com/office/drawing/2014/main" val="2437256681"/>
                  </a:ext>
                </a:extLst>
              </a:tr>
              <a:tr h="0">
                <a:tc>
                  <a:txBody>
                    <a:bodyPr/>
                    <a:lstStyle/>
                    <a:p>
                      <a:pPr marL="0" marR="0">
                        <a:spcBef>
                          <a:spcPts val="0"/>
                        </a:spcBef>
                        <a:spcAft>
                          <a:spcPts val="0"/>
                        </a:spcAft>
                      </a:pPr>
                      <a:r>
                        <a:rPr lang="en-US" sz="2000" dirty="0">
                          <a:effectLst/>
                        </a:rPr>
                        <a:t>2A1</a:t>
                      </a:r>
                      <a:endParaRPr lang="en-US" sz="2000" dirty="0">
                        <a:effectLst/>
                        <a:latin typeface="Calibri"/>
                      </a:endParaRPr>
                    </a:p>
                  </a:txBody>
                  <a:tcPr marL="68580" marR="68580" marT="0" marB="0"/>
                </a:tc>
                <a:tc>
                  <a:txBody>
                    <a:bodyPr/>
                    <a:lstStyle/>
                    <a:p>
                      <a:pPr marL="0" marR="0">
                        <a:spcBef>
                          <a:spcPts val="0"/>
                        </a:spcBef>
                        <a:spcAft>
                          <a:spcPts val="0"/>
                        </a:spcAft>
                      </a:pPr>
                      <a:r>
                        <a:rPr lang="en-US" sz="2000">
                          <a:effectLst/>
                        </a:rPr>
                        <a:t>The user choice ‘replace with other item’ in the instruction panel</a:t>
                      </a:r>
                      <a:endParaRPr lang="en-US" sz="2000">
                        <a:effectLst/>
                        <a:latin typeface="Calibri"/>
                      </a:endParaRPr>
                    </a:p>
                  </a:txBody>
                  <a:tcPr marL="68580" marR="68580" marT="0" marB="0"/>
                </a:tc>
                <a:extLst>
                  <a:ext uri="{0D108BD9-81ED-4DB2-BD59-A6C34878D82A}">
                    <a16:rowId xmlns:a16="http://schemas.microsoft.com/office/drawing/2014/main" val="1222181892"/>
                  </a:ext>
                </a:extLst>
              </a:tr>
              <a:tr h="0">
                <a:tc>
                  <a:txBody>
                    <a:bodyPr/>
                    <a:lstStyle/>
                    <a:p>
                      <a:pPr marL="0" marR="0">
                        <a:spcBef>
                          <a:spcPts val="0"/>
                        </a:spcBef>
                        <a:spcAft>
                          <a:spcPts val="0"/>
                        </a:spcAft>
                      </a:pPr>
                      <a:r>
                        <a:rPr lang="en-US" sz="2000">
                          <a:effectLst/>
                        </a:rPr>
                        <a:t>2A2</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The user choice the substitute item from current market</a:t>
                      </a:r>
                      <a:endParaRPr lang="en-US" sz="2000">
                        <a:effectLst/>
                        <a:latin typeface="Calibri"/>
                      </a:endParaRPr>
                    </a:p>
                  </a:txBody>
                  <a:tcPr marL="68580" marR="68580" marT="0" marB="0"/>
                </a:tc>
                <a:extLst>
                  <a:ext uri="{0D108BD9-81ED-4DB2-BD59-A6C34878D82A}">
                    <a16:rowId xmlns:a16="http://schemas.microsoft.com/office/drawing/2014/main" val="979701789"/>
                  </a:ext>
                </a:extLst>
              </a:tr>
              <a:tr h="0">
                <a:tc>
                  <a:txBody>
                    <a:bodyPr/>
                    <a:lstStyle/>
                    <a:p>
                      <a:pPr marL="0" marR="0">
                        <a:spcBef>
                          <a:spcPts val="0"/>
                        </a:spcBef>
                        <a:spcAft>
                          <a:spcPts val="0"/>
                        </a:spcAft>
                      </a:pPr>
                      <a:r>
                        <a:rPr lang="en-US" sz="2000">
                          <a:effectLst/>
                        </a:rPr>
                        <a:t>2A3</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The user confirms the substitute item</a:t>
                      </a:r>
                      <a:endParaRPr lang="en-US" sz="2000">
                        <a:effectLst/>
                        <a:latin typeface="Calibri"/>
                      </a:endParaRPr>
                    </a:p>
                  </a:txBody>
                  <a:tcPr marL="68580" marR="68580" marT="0" marB="0"/>
                </a:tc>
                <a:extLst>
                  <a:ext uri="{0D108BD9-81ED-4DB2-BD59-A6C34878D82A}">
                    <a16:rowId xmlns:a16="http://schemas.microsoft.com/office/drawing/2014/main" val="4249146646"/>
                  </a:ext>
                </a:extLst>
              </a:tr>
              <a:tr h="0">
                <a:tc>
                  <a:txBody>
                    <a:bodyPr/>
                    <a:lstStyle/>
                    <a:p>
                      <a:pPr marL="0" marR="0">
                        <a:spcBef>
                          <a:spcPts val="0"/>
                        </a:spcBef>
                        <a:spcAft>
                          <a:spcPts val="0"/>
                        </a:spcAft>
                      </a:pPr>
                      <a:r>
                        <a:rPr lang="en-US" sz="2000">
                          <a:effectLst/>
                        </a:rPr>
                        <a:t>Termination</a:t>
                      </a:r>
                      <a:endParaRPr lang="en-US" sz="2000">
                        <a:effectLst/>
                        <a:latin typeface="Calibri"/>
                      </a:endParaRPr>
                    </a:p>
                  </a:txBody>
                  <a:tcPr marL="68580" marR="68580" marT="0" marB="0"/>
                </a:tc>
                <a:tc>
                  <a:txBody>
                    <a:bodyPr/>
                    <a:lstStyle/>
                    <a:p>
                      <a:pPr marL="0" marR="0">
                        <a:spcBef>
                          <a:spcPts val="0"/>
                        </a:spcBef>
                        <a:spcAft>
                          <a:spcPts val="0"/>
                        </a:spcAft>
                      </a:pPr>
                      <a:r>
                        <a:rPr lang="en-US" sz="2000" dirty="0">
                          <a:effectLst/>
                        </a:rPr>
                        <a:t>Instruction is confirmed</a:t>
                      </a:r>
                      <a:endParaRPr lang="en-US" sz="2000" dirty="0">
                        <a:effectLst/>
                        <a:latin typeface="Calibri"/>
                      </a:endParaRPr>
                    </a:p>
                  </a:txBody>
                  <a:tcPr marL="68580" marR="68580" marT="0" marB="0"/>
                </a:tc>
                <a:extLst>
                  <a:ext uri="{0D108BD9-81ED-4DB2-BD59-A6C34878D82A}">
                    <a16:rowId xmlns:a16="http://schemas.microsoft.com/office/drawing/2014/main" val="1592411458"/>
                  </a:ext>
                </a:extLst>
              </a:tr>
            </a:tbl>
          </a:graphicData>
        </a:graphic>
      </p:graphicFrame>
      <p:sp>
        <p:nvSpPr>
          <p:cNvPr id="6" name="TextBox 5">
            <a:extLst>
              <a:ext uri="{FF2B5EF4-FFF2-40B4-BE49-F238E27FC236}">
                <a16:creationId xmlns:a16="http://schemas.microsoft.com/office/drawing/2014/main" id="{40B158E1-5B33-728D-28A8-F17F9F0D4F4A}"/>
              </a:ext>
            </a:extLst>
          </p:cNvPr>
          <p:cNvSpPr txBox="1"/>
          <p:nvPr/>
        </p:nvSpPr>
        <p:spPr>
          <a:xfrm>
            <a:off x="720436" y="380999"/>
            <a:ext cx="71905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Alternative Flow 2A: Substitute needed</a:t>
            </a:r>
          </a:p>
        </p:txBody>
      </p:sp>
      <p:sp>
        <p:nvSpPr>
          <p:cNvPr id="7" name="TextBox 6">
            <a:extLst>
              <a:ext uri="{FF2B5EF4-FFF2-40B4-BE49-F238E27FC236}">
                <a16:creationId xmlns:a16="http://schemas.microsoft.com/office/drawing/2014/main" id="{F1AE3E88-83BC-BF31-885D-FDAC95D94990}"/>
              </a:ext>
            </a:extLst>
          </p:cNvPr>
          <p:cNvSpPr txBox="1"/>
          <p:nvPr/>
        </p:nvSpPr>
        <p:spPr>
          <a:xfrm>
            <a:off x="720436" y="3671455"/>
            <a:ext cx="99891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Alternative Flow 2A: substitute is not needed</a:t>
            </a:r>
          </a:p>
        </p:txBody>
      </p:sp>
      <p:graphicFrame>
        <p:nvGraphicFramePr>
          <p:cNvPr id="9" name="Table 9">
            <a:extLst>
              <a:ext uri="{FF2B5EF4-FFF2-40B4-BE49-F238E27FC236}">
                <a16:creationId xmlns:a16="http://schemas.microsoft.com/office/drawing/2014/main" id="{DC322EB4-9CD2-E45C-DB5B-F84930EBFA94}"/>
              </a:ext>
            </a:extLst>
          </p:cNvPr>
          <p:cNvGraphicFramePr>
            <a:graphicFrameLocks noGrp="1"/>
          </p:cNvGraphicFramePr>
          <p:nvPr>
            <p:extLst>
              <p:ext uri="{D42A27DB-BD31-4B8C-83A1-F6EECF244321}">
                <p14:modId xmlns:p14="http://schemas.microsoft.com/office/powerpoint/2010/main" val="277109020"/>
              </p:ext>
            </p:extLst>
          </p:nvPr>
        </p:nvGraphicFramePr>
        <p:xfrm>
          <a:off x="750916" y="4338412"/>
          <a:ext cx="10551646" cy="1798320"/>
        </p:xfrm>
        <a:graphic>
          <a:graphicData uri="http://schemas.openxmlformats.org/drawingml/2006/table">
            <a:tbl>
              <a:tblPr firstRow="1" bandRow="1">
                <a:tableStyleId>{21E4AEA4-8DFA-4A89-87EB-49C32662AFE0}</a:tableStyleId>
              </a:tblPr>
              <a:tblGrid>
                <a:gridCol w="5275823">
                  <a:extLst>
                    <a:ext uri="{9D8B030D-6E8A-4147-A177-3AD203B41FA5}">
                      <a16:colId xmlns:a16="http://schemas.microsoft.com/office/drawing/2014/main" val="2351705227"/>
                    </a:ext>
                  </a:extLst>
                </a:gridCol>
                <a:gridCol w="5275823">
                  <a:extLst>
                    <a:ext uri="{9D8B030D-6E8A-4147-A177-3AD203B41FA5}">
                      <a16:colId xmlns:a16="http://schemas.microsoft.com/office/drawing/2014/main" val="183190045"/>
                    </a:ext>
                  </a:extLst>
                </a:gridCol>
              </a:tblGrid>
              <a:tr h="370840">
                <a:tc>
                  <a:txBody>
                    <a:bodyPr/>
                    <a:lstStyle/>
                    <a:p>
                      <a:pPr lvl="0" algn="l">
                        <a:lnSpc>
                          <a:spcPct val="100000"/>
                        </a:lnSpc>
                        <a:spcBef>
                          <a:spcPts val="0"/>
                        </a:spcBef>
                        <a:spcAft>
                          <a:spcPts val="0"/>
                        </a:spcAft>
                        <a:buNone/>
                      </a:pPr>
                      <a:r>
                        <a:rPr lang="en-US" sz="2000" b="0" u="none" strike="noStrike" noProof="0" dirty="0"/>
                        <a:t>Description</a:t>
                      </a:r>
                      <a:endParaRPr lang="en-US" sz="2000" dirty="0"/>
                    </a:p>
                  </a:txBody>
                  <a:tcPr/>
                </a:tc>
                <a:tc>
                  <a:txBody>
                    <a:bodyPr/>
                    <a:lstStyle/>
                    <a:p>
                      <a:pPr lvl="0">
                        <a:buNone/>
                      </a:pPr>
                      <a:r>
                        <a:rPr lang="en-US" sz="2000" b="0" u="none" strike="noStrike" noProof="0"/>
                        <a:t>This scenario describes the situation where the user does not need substitute if the current item is unavailable.</a:t>
                      </a:r>
                      <a:endParaRPr lang="en-US" sz="2000"/>
                    </a:p>
                  </a:txBody>
                  <a:tcPr/>
                </a:tc>
                <a:extLst>
                  <a:ext uri="{0D108BD9-81ED-4DB2-BD59-A6C34878D82A}">
                    <a16:rowId xmlns:a16="http://schemas.microsoft.com/office/drawing/2014/main" val="3338252556"/>
                  </a:ext>
                </a:extLst>
              </a:tr>
              <a:tr h="370840">
                <a:tc>
                  <a:txBody>
                    <a:bodyPr/>
                    <a:lstStyle/>
                    <a:p>
                      <a:pPr lvl="0" algn="l">
                        <a:lnSpc>
                          <a:spcPct val="100000"/>
                        </a:lnSpc>
                        <a:spcBef>
                          <a:spcPts val="0"/>
                        </a:spcBef>
                        <a:spcAft>
                          <a:spcPts val="0"/>
                        </a:spcAft>
                        <a:buNone/>
                      </a:pPr>
                      <a:r>
                        <a:rPr lang="en-US" sz="2000" b="0" u="none" strike="noStrike" noProof="0"/>
                        <a:t>2B1</a:t>
                      </a:r>
                      <a:endParaRPr lang="en-US" sz="2000"/>
                    </a:p>
                  </a:txBody>
                  <a:tcPr/>
                </a:tc>
                <a:tc>
                  <a:txBody>
                    <a:bodyPr/>
                    <a:lstStyle/>
                    <a:p>
                      <a:pPr lvl="0" algn="l">
                        <a:lnSpc>
                          <a:spcPct val="100000"/>
                        </a:lnSpc>
                        <a:spcBef>
                          <a:spcPts val="0"/>
                        </a:spcBef>
                        <a:spcAft>
                          <a:spcPts val="0"/>
                        </a:spcAft>
                        <a:buNone/>
                      </a:pPr>
                      <a:r>
                        <a:rPr lang="en-US" sz="2000" b="0" u="none" strike="noStrike" noProof="0"/>
                        <a:t>The user choice ‘Don’t replace, refund item’</a:t>
                      </a:r>
                      <a:endParaRPr lang="en-US" sz="2000"/>
                    </a:p>
                  </a:txBody>
                  <a:tcPr/>
                </a:tc>
                <a:extLst>
                  <a:ext uri="{0D108BD9-81ED-4DB2-BD59-A6C34878D82A}">
                    <a16:rowId xmlns:a16="http://schemas.microsoft.com/office/drawing/2014/main" val="508457135"/>
                  </a:ext>
                </a:extLst>
              </a:tr>
              <a:tr h="370840">
                <a:tc>
                  <a:txBody>
                    <a:bodyPr/>
                    <a:lstStyle/>
                    <a:p>
                      <a:r>
                        <a:rPr lang="en-US" sz="2000"/>
                        <a:t>Termination</a:t>
                      </a:r>
                    </a:p>
                  </a:txBody>
                  <a:tcPr/>
                </a:tc>
                <a:tc>
                  <a:txBody>
                    <a:bodyPr/>
                    <a:lstStyle/>
                    <a:p>
                      <a:pPr lvl="0" algn="l">
                        <a:lnSpc>
                          <a:spcPct val="100000"/>
                        </a:lnSpc>
                        <a:spcBef>
                          <a:spcPts val="0"/>
                        </a:spcBef>
                        <a:spcAft>
                          <a:spcPts val="0"/>
                        </a:spcAft>
                        <a:buNone/>
                      </a:pPr>
                      <a:r>
                        <a:rPr lang="en-US" sz="2000" b="0" u="none" strike="noStrike" noProof="0" dirty="0"/>
                        <a:t>Instruction is confirmed</a:t>
                      </a:r>
                      <a:endParaRPr lang="en-US" sz="2000" dirty="0"/>
                    </a:p>
                  </a:txBody>
                  <a:tcPr/>
                </a:tc>
                <a:extLst>
                  <a:ext uri="{0D108BD9-81ED-4DB2-BD59-A6C34878D82A}">
                    <a16:rowId xmlns:a16="http://schemas.microsoft.com/office/drawing/2014/main" val="3402702605"/>
                  </a:ext>
                </a:extLst>
              </a:tr>
            </a:tbl>
          </a:graphicData>
        </a:graphic>
      </p:graphicFrame>
    </p:spTree>
    <p:extLst>
      <p:ext uri="{BB962C8B-B14F-4D97-AF65-F5344CB8AC3E}">
        <p14:creationId xmlns:p14="http://schemas.microsoft.com/office/powerpoint/2010/main" val="202822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B21A1C5F-7DC1-B7CB-A3B7-25A6943FB9F3}"/>
              </a:ext>
            </a:extLst>
          </p:cNvPr>
          <p:cNvGraphicFramePr>
            <a:graphicFrameLocks noGrp="1"/>
          </p:cNvGraphicFramePr>
          <p:nvPr>
            <p:ph idx="1"/>
            <p:extLst>
              <p:ext uri="{D42A27DB-BD31-4B8C-83A1-F6EECF244321}">
                <p14:modId xmlns:p14="http://schemas.microsoft.com/office/powerpoint/2010/main" val="2028347591"/>
              </p:ext>
            </p:extLst>
          </p:nvPr>
        </p:nvGraphicFramePr>
        <p:xfrm>
          <a:off x="713509" y="3938682"/>
          <a:ext cx="10515600" cy="274320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4286756130"/>
                    </a:ext>
                  </a:extLst>
                </a:gridCol>
                <a:gridCol w="5257800">
                  <a:extLst>
                    <a:ext uri="{9D8B030D-6E8A-4147-A177-3AD203B41FA5}">
                      <a16:colId xmlns:a16="http://schemas.microsoft.com/office/drawing/2014/main" val="2927862656"/>
                    </a:ext>
                  </a:extLst>
                </a:gridCol>
              </a:tblGrid>
              <a:tr h="0">
                <a:tc>
                  <a:txBody>
                    <a:bodyPr/>
                    <a:lstStyle/>
                    <a:p>
                      <a:pPr marL="0" marR="0">
                        <a:spcBef>
                          <a:spcPts val="0"/>
                        </a:spcBef>
                        <a:spcAft>
                          <a:spcPts val="0"/>
                        </a:spcAft>
                      </a:pPr>
                      <a:r>
                        <a:rPr lang="en-US" sz="2000">
                          <a:effectLst/>
                        </a:rPr>
                        <a:t>Name</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Chuck</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51884809"/>
                  </a:ext>
                </a:extLst>
              </a:tr>
              <a:tr h="0">
                <a:tc>
                  <a:txBody>
                    <a:bodyPr/>
                    <a:lstStyle/>
                    <a:p>
                      <a:pPr marL="0" marR="0">
                        <a:spcBef>
                          <a:spcPts val="0"/>
                        </a:spcBef>
                        <a:spcAft>
                          <a:spcPts val="0"/>
                        </a:spcAft>
                      </a:pPr>
                      <a:r>
                        <a:rPr lang="en-US" sz="2000">
                          <a:effectLst/>
                        </a:rPr>
                        <a:t>Age</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72</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2050699513"/>
                  </a:ext>
                </a:extLst>
              </a:tr>
              <a:tr h="0">
                <a:tc>
                  <a:txBody>
                    <a:bodyPr/>
                    <a:lstStyle/>
                    <a:p>
                      <a:pPr marL="0" marR="0">
                        <a:spcBef>
                          <a:spcPts val="0"/>
                        </a:spcBef>
                        <a:spcAft>
                          <a:spcPts val="0"/>
                        </a:spcAft>
                      </a:pPr>
                      <a:r>
                        <a:rPr lang="en-US" sz="2000" dirty="0">
                          <a:effectLst/>
                        </a:rPr>
                        <a:t>Occupation</a:t>
                      </a:r>
                      <a:endParaRPr lang="en-US" sz="2000" dirty="0">
                        <a:effectLst/>
                        <a:latin typeface="Calibri"/>
                      </a:endParaRPr>
                    </a:p>
                  </a:txBody>
                  <a:tcPr marL="68580" marR="68580" marT="0" marB="0"/>
                </a:tc>
                <a:tc>
                  <a:txBody>
                    <a:bodyPr/>
                    <a:lstStyle/>
                    <a:p>
                      <a:pPr marL="0" marR="0">
                        <a:spcBef>
                          <a:spcPts val="0"/>
                        </a:spcBef>
                        <a:spcAft>
                          <a:spcPts val="0"/>
                        </a:spcAft>
                      </a:pPr>
                      <a:r>
                        <a:rPr lang="en-US" sz="2000">
                          <a:effectLst/>
                        </a:rPr>
                        <a:t>Retired</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3358342592"/>
                  </a:ext>
                </a:extLst>
              </a:tr>
              <a:tr h="0">
                <a:tc>
                  <a:txBody>
                    <a:bodyPr/>
                    <a:lstStyle/>
                    <a:p>
                      <a:pPr marL="0" marR="0">
                        <a:spcBef>
                          <a:spcPts val="0"/>
                        </a:spcBef>
                        <a:spcAft>
                          <a:spcPts val="0"/>
                        </a:spcAft>
                      </a:pPr>
                      <a:r>
                        <a:rPr lang="en-US" sz="2000">
                          <a:effectLst/>
                        </a:rPr>
                        <a:t>Technical profile</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Average attitude towards e-commerce website </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2730092833"/>
                  </a:ext>
                </a:extLst>
              </a:tr>
              <a:tr h="0">
                <a:tc>
                  <a:txBody>
                    <a:bodyPr/>
                    <a:lstStyle/>
                    <a:p>
                      <a:pPr marL="0" marR="0">
                        <a:spcBef>
                          <a:spcPts val="0"/>
                        </a:spcBef>
                        <a:spcAft>
                          <a:spcPts val="0"/>
                        </a:spcAft>
                      </a:pPr>
                      <a:r>
                        <a:rPr lang="en-US" sz="2000">
                          <a:effectLst/>
                        </a:rPr>
                        <a:t>Conditions</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An older, retired man living alone in the city</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295147951"/>
                  </a:ext>
                </a:extLst>
              </a:tr>
              <a:tr h="0">
                <a:tc>
                  <a:txBody>
                    <a:bodyPr/>
                    <a:lstStyle/>
                    <a:p>
                      <a:pPr marL="0" marR="0">
                        <a:spcBef>
                          <a:spcPts val="0"/>
                        </a:spcBef>
                        <a:spcAft>
                          <a:spcPts val="0"/>
                        </a:spcAft>
                      </a:pPr>
                      <a:r>
                        <a:rPr lang="en-US" sz="2000">
                          <a:effectLst/>
                        </a:rPr>
                        <a:t>Household income</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$ 40,000 / year</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2859229821"/>
                  </a:ext>
                </a:extLst>
              </a:tr>
              <a:tr h="0">
                <a:tc>
                  <a:txBody>
                    <a:bodyPr/>
                    <a:lstStyle/>
                    <a:p>
                      <a:pPr marL="0" marR="0">
                        <a:spcBef>
                          <a:spcPts val="0"/>
                        </a:spcBef>
                        <a:spcAft>
                          <a:spcPts val="0"/>
                        </a:spcAft>
                      </a:pPr>
                      <a:r>
                        <a:rPr lang="en-US" sz="2000">
                          <a:effectLst/>
                        </a:rPr>
                        <a:t>Internet usage</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News, e-book</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2060433582"/>
                  </a:ext>
                </a:extLst>
              </a:tr>
              <a:tr h="0">
                <a:tc>
                  <a:txBody>
                    <a:bodyPr/>
                    <a:lstStyle/>
                    <a:p>
                      <a:pPr marL="0" marR="0">
                        <a:spcBef>
                          <a:spcPts val="0"/>
                        </a:spcBef>
                        <a:spcAft>
                          <a:spcPts val="0"/>
                        </a:spcAft>
                      </a:pPr>
                      <a:r>
                        <a:rPr lang="en-US" sz="2000">
                          <a:effectLst/>
                        </a:rPr>
                        <a:t>Favorite sites</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Walmart, Target</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2950763314"/>
                  </a:ext>
                </a:extLst>
              </a:tr>
              <a:tr h="0">
                <a:tc>
                  <a:txBody>
                    <a:bodyPr/>
                    <a:lstStyle/>
                    <a:p>
                      <a:pPr marL="0" marR="0">
                        <a:spcBef>
                          <a:spcPts val="0"/>
                        </a:spcBef>
                        <a:spcAft>
                          <a:spcPts val="0"/>
                        </a:spcAft>
                      </a:pPr>
                      <a:r>
                        <a:rPr lang="en-US" sz="2000">
                          <a:effectLst/>
                        </a:rPr>
                        <a:t>The role of farmer's fresh market</a:t>
                      </a:r>
                      <a:endParaRPr lang="en-US" sz="2000">
                        <a:effectLst/>
                        <a:latin typeface="Calibri"/>
                      </a:endParaRPr>
                    </a:p>
                  </a:txBody>
                  <a:tcPr marL="68580" marR="68580" marT="0" marB="0"/>
                </a:tc>
                <a:tc>
                  <a:txBody>
                    <a:bodyPr/>
                    <a:lstStyle/>
                    <a:p>
                      <a:pPr marL="0" marR="0">
                        <a:spcBef>
                          <a:spcPts val="0"/>
                        </a:spcBef>
                        <a:spcAft>
                          <a:spcPts val="0"/>
                        </a:spcAft>
                      </a:pPr>
                      <a:r>
                        <a:rPr lang="en-US" sz="2000" dirty="0">
                          <a:effectLst/>
                        </a:rPr>
                        <a:t>Customer </a:t>
                      </a:r>
                      <a:endParaRPr lang="en-US" sz="2000" dirty="0">
                        <a:effectLst/>
                        <a:latin typeface="Calibri" panose="020F0502020204030204" pitchFamily="34" charset="0"/>
                      </a:endParaRPr>
                    </a:p>
                  </a:txBody>
                  <a:tcPr marL="68580" marR="68580" marT="0" marB="0"/>
                </a:tc>
                <a:extLst>
                  <a:ext uri="{0D108BD9-81ED-4DB2-BD59-A6C34878D82A}">
                    <a16:rowId xmlns:a16="http://schemas.microsoft.com/office/drawing/2014/main" val="1397188838"/>
                  </a:ext>
                </a:extLst>
              </a:tr>
            </a:tbl>
          </a:graphicData>
        </a:graphic>
      </p:graphicFrame>
      <p:sp>
        <p:nvSpPr>
          <p:cNvPr id="6" name="sketch line">
            <a:extLst>
              <a:ext uri="{FF2B5EF4-FFF2-40B4-BE49-F238E27FC236}">
                <a16:creationId xmlns:a16="http://schemas.microsoft.com/office/drawing/2014/main" id="{49D5B589-A26A-CF58-A08E-756D37B1B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80A5C705-B20E-9E7D-588F-D555971A9EE2}"/>
              </a:ext>
            </a:extLst>
          </p:cNvPr>
          <p:cNvSpPr txBox="1"/>
          <p:nvPr/>
        </p:nvSpPr>
        <p:spPr>
          <a:xfrm>
            <a:off x="827689" y="722585"/>
            <a:ext cx="72521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a:latin typeface="Calibri Light"/>
                <a:cs typeface="Calibri"/>
              </a:rPr>
              <a:t>Persona</a:t>
            </a:r>
            <a:endParaRPr lang="en-US" sz="5400">
              <a:latin typeface="Calibri Light"/>
            </a:endParaRPr>
          </a:p>
        </p:txBody>
      </p:sp>
      <p:pic>
        <p:nvPicPr>
          <p:cNvPr id="10" name="Picture 10">
            <a:extLst>
              <a:ext uri="{FF2B5EF4-FFF2-40B4-BE49-F238E27FC236}">
                <a16:creationId xmlns:a16="http://schemas.microsoft.com/office/drawing/2014/main" id="{5AD1EE5B-7B64-D643-8B80-BF4337036317}"/>
              </a:ext>
            </a:extLst>
          </p:cNvPr>
          <p:cNvPicPr>
            <a:picLocks noChangeAspect="1"/>
          </p:cNvPicPr>
          <p:nvPr/>
        </p:nvPicPr>
        <p:blipFill>
          <a:blip r:embed="rId2"/>
          <a:stretch>
            <a:fillRect/>
          </a:stretch>
        </p:blipFill>
        <p:spPr>
          <a:xfrm>
            <a:off x="4558145" y="1791862"/>
            <a:ext cx="2743200" cy="2055075"/>
          </a:xfrm>
          <a:prstGeom prst="rect">
            <a:avLst/>
          </a:prstGeom>
        </p:spPr>
      </p:pic>
    </p:spTree>
    <p:extLst>
      <p:ext uri="{BB962C8B-B14F-4D97-AF65-F5344CB8AC3E}">
        <p14:creationId xmlns:p14="http://schemas.microsoft.com/office/powerpoint/2010/main" val="325864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88A0342-7D3F-ACED-9136-AEB222913AD8}"/>
              </a:ext>
            </a:extLst>
          </p:cNvPr>
          <p:cNvGraphicFramePr>
            <a:graphicFrameLocks noGrp="1"/>
          </p:cNvGraphicFramePr>
          <p:nvPr>
            <p:ph idx="1"/>
            <p:extLst>
              <p:ext uri="{D42A27DB-BD31-4B8C-83A1-F6EECF244321}">
                <p14:modId xmlns:p14="http://schemas.microsoft.com/office/powerpoint/2010/main" val="347792290"/>
              </p:ext>
            </p:extLst>
          </p:nvPr>
        </p:nvGraphicFramePr>
        <p:xfrm>
          <a:off x="838917" y="3956359"/>
          <a:ext cx="10515600" cy="274320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609992462"/>
                    </a:ext>
                  </a:extLst>
                </a:gridCol>
                <a:gridCol w="5257800">
                  <a:extLst>
                    <a:ext uri="{9D8B030D-6E8A-4147-A177-3AD203B41FA5}">
                      <a16:colId xmlns:a16="http://schemas.microsoft.com/office/drawing/2014/main" val="4236562283"/>
                    </a:ext>
                  </a:extLst>
                </a:gridCol>
              </a:tblGrid>
              <a:tr h="0">
                <a:tc>
                  <a:txBody>
                    <a:bodyPr/>
                    <a:lstStyle/>
                    <a:p>
                      <a:pPr marL="0" marR="0">
                        <a:spcBef>
                          <a:spcPts val="0"/>
                        </a:spcBef>
                        <a:spcAft>
                          <a:spcPts val="0"/>
                        </a:spcAft>
                      </a:pPr>
                      <a:r>
                        <a:rPr lang="en-US" sz="1800">
                          <a:effectLst/>
                        </a:rPr>
                        <a:t>Name</a:t>
                      </a:r>
                      <a:endParaRPr lang="en-US" sz="1800">
                        <a:effectLst/>
                        <a:latin typeface="Calibri"/>
                      </a:endParaRPr>
                    </a:p>
                  </a:txBody>
                  <a:tcPr marL="68580" marR="68580" marT="0" marB="0"/>
                </a:tc>
                <a:tc>
                  <a:txBody>
                    <a:bodyPr/>
                    <a:lstStyle/>
                    <a:p>
                      <a:pPr marL="0" marR="0">
                        <a:spcBef>
                          <a:spcPts val="0"/>
                        </a:spcBef>
                        <a:spcAft>
                          <a:spcPts val="0"/>
                        </a:spcAft>
                      </a:pPr>
                      <a:r>
                        <a:rPr lang="en-US" sz="1800">
                          <a:effectLst/>
                        </a:rPr>
                        <a:t>Jimmy </a:t>
                      </a:r>
                      <a:endParaRPr lang="en-US" sz="1800">
                        <a:effectLst/>
                        <a:latin typeface="Calibri" panose="020F0502020204030204" pitchFamily="34" charset="0"/>
                      </a:endParaRPr>
                    </a:p>
                  </a:txBody>
                  <a:tcPr marL="68580" marR="68580" marT="0" marB="0"/>
                </a:tc>
                <a:extLst>
                  <a:ext uri="{0D108BD9-81ED-4DB2-BD59-A6C34878D82A}">
                    <a16:rowId xmlns:a16="http://schemas.microsoft.com/office/drawing/2014/main" val="3894068986"/>
                  </a:ext>
                </a:extLst>
              </a:tr>
              <a:tr h="0">
                <a:tc>
                  <a:txBody>
                    <a:bodyPr/>
                    <a:lstStyle/>
                    <a:p>
                      <a:pPr marL="0" marR="0">
                        <a:spcBef>
                          <a:spcPts val="0"/>
                        </a:spcBef>
                        <a:spcAft>
                          <a:spcPts val="0"/>
                        </a:spcAft>
                      </a:pPr>
                      <a:r>
                        <a:rPr lang="en-US" sz="1800">
                          <a:effectLst/>
                        </a:rPr>
                        <a:t>Age</a:t>
                      </a:r>
                      <a:endParaRPr lang="en-US" sz="1800">
                        <a:effectLst/>
                        <a:latin typeface="Calibri"/>
                      </a:endParaRPr>
                    </a:p>
                  </a:txBody>
                  <a:tcPr marL="68580" marR="68580" marT="0" marB="0"/>
                </a:tc>
                <a:tc>
                  <a:txBody>
                    <a:bodyPr/>
                    <a:lstStyle/>
                    <a:p>
                      <a:pPr marL="0" marR="0">
                        <a:spcBef>
                          <a:spcPts val="0"/>
                        </a:spcBef>
                        <a:spcAft>
                          <a:spcPts val="0"/>
                        </a:spcAft>
                      </a:pPr>
                      <a:r>
                        <a:rPr lang="en-US" sz="1800">
                          <a:effectLst/>
                        </a:rPr>
                        <a:t>19</a:t>
                      </a:r>
                      <a:endParaRPr lang="en-US" sz="1800">
                        <a:effectLst/>
                        <a:latin typeface="Calibri" panose="020F0502020204030204" pitchFamily="34" charset="0"/>
                      </a:endParaRPr>
                    </a:p>
                  </a:txBody>
                  <a:tcPr marL="68580" marR="68580" marT="0" marB="0"/>
                </a:tc>
                <a:extLst>
                  <a:ext uri="{0D108BD9-81ED-4DB2-BD59-A6C34878D82A}">
                    <a16:rowId xmlns:a16="http://schemas.microsoft.com/office/drawing/2014/main" val="4050766225"/>
                  </a:ext>
                </a:extLst>
              </a:tr>
              <a:tr h="0">
                <a:tc>
                  <a:txBody>
                    <a:bodyPr/>
                    <a:lstStyle/>
                    <a:p>
                      <a:pPr marL="0" marR="0">
                        <a:spcBef>
                          <a:spcPts val="0"/>
                        </a:spcBef>
                        <a:spcAft>
                          <a:spcPts val="0"/>
                        </a:spcAft>
                      </a:pPr>
                      <a:r>
                        <a:rPr lang="en-US" sz="1800">
                          <a:effectLst/>
                        </a:rPr>
                        <a:t>Occupation</a:t>
                      </a:r>
                      <a:endParaRPr lang="en-US" sz="1800">
                        <a:effectLst/>
                        <a:latin typeface="Calibri"/>
                      </a:endParaRPr>
                    </a:p>
                  </a:txBody>
                  <a:tcPr marL="68580" marR="68580" marT="0" marB="0"/>
                </a:tc>
                <a:tc>
                  <a:txBody>
                    <a:bodyPr/>
                    <a:lstStyle/>
                    <a:p>
                      <a:pPr marL="0" marR="0">
                        <a:spcBef>
                          <a:spcPts val="0"/>
                        </a:spcBef>
                        <a:spcAft>
                          <a:spcPts val="0"/>
                        </a:spcAft>
                      </a:pPr>
                      <a:r>
                        <a:rPr lang="en-US" sz="1800">
                          <a:effectLst/>
                        </a:rPr>
                        <a:t>Student / part-time barista</a:t>
                      </a:r>
                      <a:endParaRPr lang="en-US" sz="1800">
                        <a:effectLst/>
                        <a:latin typeface="Calibri" panose="020F0502020204030204" pitchFamily="34" charset="0"/>
                      </a:endParaRPr>
                    </a:p>
                  </a:txBody>
                  <a:tcPr marL="68580" marR="68580" marT="0" marB="0"/>
                </a:tc>
                <a:extLst>
                  <a:ext uri="{0D108BD9-81ED-4DB2-BD59-A6C34878D82A}">
                    <a16:rowId xmlns:a16="http://schemas.microsoft.com/office/drawing/2014/main" val="2086210767"/>
                  </a:ext>
                </a:extLst>
              </a:tr>
              <a:tr h="0">
                <a:tc>
                  <a:txBody>
                    <a:bodyPr/>
                    <a:lstStyle/>
                    <a:p>
                      <a:pPr marL="0" marR="0">
                        <a:spcBef>
                          <a:spcPts val="0"/>
                        </a:spcBef>
                        <a:spcAft>
                          <a:spcPts val="0"/>
                        </a:spcAft>
                      </a:pPr>
                      <a:r>
                        <a:rPr lang="en-US" sz="1800">
                          <a:effectLst/>
                        </a:rPr>
                        <a:t>Technical profile</a:t>
                      </a:r>
                      <a:endParaRPr lang="en-US" sz="1800">
                        <a:effectLst/>
                        <a:latin typeface="Calibri"/>
                      </a:endParaRPr>
                    </a:p>
                  </a:txBody>
                  <a:tcPr marL="68580" marR="68580" marT="0" marB="0"/>
                </a:tc>
                <a:tc>
                  <a:txBody>
                    <a:bodyPr/>
                    <a:lstStyle/>
                    <a:p>
                      <a:pPr marL="0" marR="0">
                        <a:spcBef>
                          <a:spcPts val="0"/>
                        </a:spcBef>
                        <a:spcAft>
                          <a:spcPts val="0"/>
                        </a:spcAft>
                      </a:pPr>
                      <a:r>
                        <a:rPr lang="en-US" sz="1800">
                          <a:effectLst/>
                        </a:rPr>
                        <a:t>Fanatic attitude towards e-commerce website</a:t>
                      </a:r>
                      <a:endParaRPr lang="en-US" sz="1800">
                        <a:effectLst/>
                        <a:latin typeface="Calibri" panose="020F0502020204030204" pitchFamily="34" charset="0"/>
                      </a:endParaRPr>
                    </a:p>
                  </a:txBody>
                  <a:tcPr marL="68580" marR="68580" marT="0" marB="0"/>
                </a:tc>
                <a:extLst>
                  <a:ext uri="{0D108BD9-81ED-4DB2-BD59-A6C34878D82A}">
                    <a16:rowId xmlns:a16="http://schemas.microsoft.com/office/drawing/2014/main" val="3375362241"/>
                  </a:ext>
                </a:extLst>
              </a:tr>
              <a:tr h="0">
                <a:tc>
                  <a:txBody>
                    <a:bodyPr/>
                    <a:lstStyle/>
                    <a:p>
                      <a:pPr marL="0" marR="0">
                        <a:spcBef>
                          <a:spcPts val="0"/>
                        </a:spcBef>
                        <a:spcAft>
                          <a:spcPts val="0"/>
                        </a:spcAft>
                      </a:pPr>
                      <a:r>
                        <a:rPr lang="en-US" sz="1800">
                          <a:effectLst/>
                        </a:rPr>
                        <a:t>Conditions</a:t>
                      </a:r>
                      <a:endParaRPr lang="en-US" sz="1800">
                        <a:effectLst/>
                        <a:latin typeface="Calibri"/>
                      </a:endParaRPr>
                    </a:p>
                  </a:txBody>
                  <a:tcPr marL="68580" marR="68580" marT="0" marB="0"/>
                </a:tc>
                <a:tc>
                  <a:txBody>
                    <a:bodyPr/>
                    <a:lstStyle/>
                    <a:p>
                      <a:pPr marL="0" marR="0">
                        <a:spcBef>
                          <a:spcPts val="0"/>
                        </a:spcBef>
                        <a:spcAft>
                          <a:spcPts val="0"/>
                        </a:spcAft>
                      </a:pPr>
                      <a:r>
                        <a:rPr lang="en-US" sz="1800">
                          <a:effectLst/>
                        </a:rPr>
                        <a:t>College students focus on heavy coursework and work part-time at a coffee shop next to their school </a:t>
                      </a:r>
                      <a:endParaRPr lang="en-US" sz="1800">
                        <a:effectLst/>
                        <a:latin typeface="Calibri" panose="020F0502020204030204" pitchFamily="34" charset="0"/>
                      </a:endParaRPr>
                    </a:p>
                  </a:txBody>
                  <a:tcPr marL="68580" marR="68580" marT="0" marB="0"/>
                </a:tc>
                <a:extLst>
                  <a:ext uri="{0D108BD9-81ED-4DB2-BD59-A6C34878D82A}">
                    <a16:rowId xmlns:a16="http://schemas.microsoft.com/office/drawing/2014/main" val="651497829"/>
                  </a:ext>
                </a:extLst>
              </a:tr>
              <a:tr h="0">
                <a:tc>
                  <a:txBody>
                    <a:bodyPr/>
                    <a:lstStyle/>
                    <a:p>
                      <a:pPr marL="0" marR="0">
                        <a:spcBef>
                          <a:spcPts val="0"/>
                        </a:spcBef>
                        <a:spcAft>
                          <a:spcPts val="0"/>
                        </a:spcAft>
                      </a:pPr>
                      <a:r>
                        <a:rPr lang="en-US" sz="1800">
                          <a:effectLst/>
                        </a:rPr>
                        <a:t>Household income</a:t>
                      </a:r>
                      <a:endParaRPr lang="en-US" sz="1800">
                        <a:effectLst/>
                        <a:latin typeface="Calibri"/>
                      </a:endParaRPr>
                    </a:p>
                  </a:txBody>
                  <a:tcPr marL="68580" marR="68580" marT="0" marB="0"/>
                </a:tc>
                <a:tc>
                  <a:txBody>
                    <a:bodyPr/>
                    <a:lstStyle/>
                    <a:p>
                      <a:pPr marL="0" marR="0">
                        <a:spcBef>
                          <a:spcPts val="0"/>
                        </a:spcBef>
                        <a:spcAft>
                          <a:spcPts val="0"/>
                        </a:spcAft>
                      </a:pPr>
                      <a:r>
                        <a:rPr lang="en-US" sz="1800">
                          <a:effectLst/>
                        </a:rPr>
                        <a:t>$ 15,000 / year</a:t>
                      </a:r>
                      <a:endParaRPr lang="en-US" sz="1800">
                        <a:effectLst/>
                        <a:latin typeface="Calibri" panose="020F0502020204030204" pitchFamily="34" charset="0"/>
                      </a:endParaRPr>
                    </a:p>
                  </a:txBody>
                  <a:tcPr marL="68580" marR="68580" marT="0" marB="0"/>
                </a:tc>
                <a:extLst>
                  <a:ext uri="{0D108BD9-81ED-4DB2-BD59-A6C34878D82A}">
                    <a16:rowId xmlns:a16="http://schemas.microsoft.com/office/drawing/2014/main" val="3680546139"/>
                  </a:ext>
                </a:extLst>
              </a:tr>
              <a:tr h="0">
                <a:tc>
                  <a:txBody>
                    <a:bodyPr/>
                    <a:lstStyle/>
                    <a:p>
                      <a:pPr marL="0" marR="0">
                        <a:spcBef>
                          <a:spcPts val="0"/>
                        </a:spcBef>
                        <a:spcAft>
                          <a:spcPts val="0"/>
                        </a:spcAft>
                      </a:pPr>
                      <a:r>
                        <a:rPr lang="en-US" sz="1800">
                          <a:effectLst/>
                        </a:rPr>
                        <a:t>Internet usage</a:t>
                      </a:r>
                      <a:endParaRPr lang="en-US" sz="1800">
                        <a:effectLst/>
                        <a:latin typeface="Calibri"/>
                      </a:endParaRPr>
                    </a:p>
                  </a:txBody>
                  <a:tcPr marL="68580" marR="68580" marT="0" marB="0"/>
                </a:tc>
                <a:tc>
                  <a:txBody>
                    <a:bodyPr/>
                    <a:lstStyle/>
                    <a:p>
                      <a:pPr marL="0" marR="0">
                        <a:spcBef>
                          <a:spcPts val="0"/>
                        </a:spcBef>
                        <a:spcAft>
                          <a:spcPts val="0"/>
                        </a:spcAft>
                      </a:pPr>
                      <a:r>
                        <a:rPr lang="en-US" sz="1800">
                          <a:effectLst/>
                        </a:rPr>
                        <a:t>Netflix, gaming  </a:t>
                      </a:r>
                      <a:endParaRPr lang="en-US" sz="1800">
                        <a:effectLst/>
                        <a:latin typeface="Calibri" panose="020F0502020204030204" pitchFamily="34" charset="0"/>
                      </a:endParaRPr>
                    </a:p>
                  </a:txBody>
                  <a:tcPr marL="68580" marR="68580" marT="0" marB="0"/>
                </a:tc>
                <a:extLst>
                  <a:ext uri="{0D108BD9-81ED-4DB2-BD59-A6C34878D82A}">
                    <a16:rowId xmlns:a16="http://schemas.microsoft.com/office/drawing/2014/main" val="338384872"/>
                  </a:ext>
                </a:extLst>
              </a:tr>
              <a:tr h="0">
                <a:tc>
                  <a:txBody>
                    <a:bodyPr/>
                    <a:lstStyle/>
                    <a:p>
                      <a:pPr marL="0" marR="0">
                        <a:spcBef>
                          <a:spcPts val="0"/>
                        </a:spcBef>
                        <a:spcAft>
                          <a:spcPts val="0"/>
                        </a:spcAft>
                      </a:pPr>
                      <a:r>
                        <a:rPr lang="en-US" sz="1800">
                          <a:effectLst/>
                        </a:rPr>
                        <a:t>Favorite sites</a:t>
                      </a:r>
                      <a:endParaRPr lang="en-US" sz="1800">
                        <a:effectLst/>
                        <a:latin typeface="Calibri"/>
                      </a:endParaRPr>
                    </a:p>
                  </a:txBody>
                  <a:tcPr marL="68580" marR="68580" marT="0" marB="0"/>
                </a:tc>
                <a:tc>
                  <a:txBody>
                    <a:bodyPr/>
                    <a:lstStyle/>
                    <a:p>
                      <a:pPr marL="0" marR="0">
                        <a:spcBef>
                          <a:spcPts val="0"/>
                        </a:spcBef>
                        <a:spcAft>
                          <a:spcPts val="0"/>
                        </a:spcAft>
                      </a:pPr>
                      <a:r>
                        <a:rPr lang="en-US" sz="1800">
                          <a:effectLst/>
                        </a:rPr>
                        <a:t>eBay, Wayfair</a:t>
                      </a:r>
                      <a:endParaRPr lang="en-US" sz="1800">
                        <a:effectLst/>
                        <a:latin typeface="Calibri" panose="020F0502020204030204" pitchFamily="34" charset="0"/>
                      </a:endParaRPr>
                    </a:p>
                  </a:txBody>
                  <a:tcPr marL="68580" marR="68580" marT="0" marB="0"/>
                </a:tc>
                <a:extLst>
                  <a:ext uri="{0D108BD9-81ED-4DB2-BD59-A6C34878D82A}">
                    <a16:rowId xmlns:a16="http://schemas.microsoft.com/office/drawing/2014/main" val="557820673"/>
                  </a:ext>
                </a:extLst>
              </a:tr>
              <a:tr h="0">
                <a:tc>
                  <a:txBody>
                    <a:bodyPr/>
                    <a:lstStyle/>
                    <a:p>
                      <a:pPr marL="0" marR="0">
                        <a:spcBef>
                          <a:spcPts val="0"/>
                        </a:spcBef>
                        <a:spcAft>
                          <a:spcPts val="0"/>
                        </a:spcAft>
                      </a:pPr>
                      <a:r>
                        <a:rPr lang="en-US" sz="1800">
                          <a:effectLst/>
                        </a:rPr>
                        <a:t>The role of farmer's fresh market</a:t>
                      </a:r>
                      <a:endParaRPr lang="en-US" sz="1800">
                        <a:effectLst/>
                        <a:latin typeface="Calibri"/>
                      </a:endParaRPr>
                    </a:p>
                  </a:txBody>
                  <a:tcPr marL="68580" marR="68580" marT="0" marB="0"/>
                </a:tc>
                <a:tc>
                  <a:txBody>
                    <a:bodyPr/>
                    <a:lstStyle/>
                    <a:p>
                      <a:pPr marL="0" marR="0">
                        <a:spcBef>
                          <a:spcPts val="0"/>
                        </a:spcBef>
                        <a:spcAft>
                          <a:spcPts val="0"/>
                        </a:spcAft>
                      </a:pPr>
                      <a:r>
                        <a:rPr lang="en-US" sz="1800" dirty="0">
                          <a:effectLst/>
                        </a:rPr>
                        <a:t>Customer </a:t>
                      </a:r>
                      <a:endParaRPr lang="en-US" sz="1800" dirty="0">
                        <a:effectLst/>
                        <a:latin typeface="Calibri" panose="020F0502020204030204" pitchFamily="34" charset="0"/>
                      </a:endParaRPr>
                    </a:p>
                  </a:txBody>
                  <a:tcPr marL="68580" marR="68580" marT="0" marB="0"/>
                </a:tc>
                <a:extLst>
                  <a:ext uri="{0D108BD9-81ED-4DB2-BD59-A6C34878D82A}">
                    <a16:rowId xmlns:a16="http://schemas.microsoft.com/office/drawing/2014/main" val="793644472"/>
                  </a:ext>
                </a:extLst>
              </a:tr>
            </a:tbl>
          </a:graphicData>
        </a:graphic>
      </p:graphicFrame>
      <p:sp>
        <p:nvSpPr>
          <p:cNvPr id="6" name="sketch line">
            <a:extLst>
              <a:ext uri="{FF2B5EF4-FFF2-40B4-BE49-F238E27FC236}">
                <a16:creationId xmlns:a16="http://schemas.microsoft.com/office/drawing/2014/main" id="{49D5B589-A26A-CF58-A08E-756D37B1B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80A5C705-B20E-9E7D-588F-D555971A9EE2}"/>
              </a:ext>
            </a:extLst>
          </p:cNvPr>
          <p:cNvSpPr txBox="1"/>
          <p:nvPr/>
        </p:nvSpPr>
        <p:spPr>
          <a:xfrm>
            <a:off x="827689" y="722585"/>
            <a:ext cx="72521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a:latin typeface="Calibri Light"/>
                <a:cs typeface="Calibri"/>
              </a:rPr>
              <a:t>Persona</a:t>
            </a:r>
            <a:endParaRPr lang="en-US" sz="5400">
              <a:latin typeface="Calibri Light"/>
            </a:endParaRPr>
          </a:p>
        </p:txBody>
      </p:sp>
      <p:pic>
        <p:nvPicPr>
          <p:cNvPr id="5" name="Picture 7" descr="A picture containing person&#10;&#10;Description automatically generated">
            <a:extLst>
              <a:ext uri="{FF2B5EF4-FFF2-40B4-BE49-F238E27FC236}">
                <a16:creationId xmlns:a16="http://schemas.microsoft.com/office/drawing/2014/main" id="{52B677E0-2410-1FCB-BA55-908E86B9A512}"/>
              </a:ext>
            </a:extLst>
          </p:cNvPr>
          <p:cNvPicPr>
            <a:picLocks noChangeAspect="1"/>
          </p:cNvPicPr>
          <p:nvPr/>
        </p:nvPicPr>
        <p:blipFill>
          <a:blip r:embed="rId2"/>
          <a:stretch>
            <a:fillRect/>
          </a:stretch>
        </p:blipFill>
        <p:spPr>
          <a:xfrm>
            <a:off x="5188527" y="1842655"/>
            <a:ext cx="1814945" cy="1960419"/>
          </a:xfrm>
          <a:prstGeom prst="rect">
            <a:avLst/>
          </a:prstGeom>
        </p:spPr>
      </p:pic>
    </p:spTree>
    <p:extLst>
      <p:ext uri="{BB962C8B-B14F-4D97-AF65-F5344CB8AC3E}">
        <p14:creationId xmlns:p14="http://schemas.microsoft.com/office/powerpoint/2010/main" val="409293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E6B0B89-B372-E5D3-DE9F-FDB7400D5A6E}"/>
              </a:ext>
            </a:extLst>
          </p:cNvPr>
          <p:cNvGraphicFramePr>
            <a:graphicFrameLocks noGrp="1"/>
          </p:cNvGraphicFramePr>
          <p:nvPr>
            <p:ph idx="1"/>
            <p:extLst>
              <p:ext uri="{D42A27DB-BD31-4B8C-83A1-F6EECF244321}">
                <p14:modId xmlns:p14="http://schemas.microsoft.com/office/powerpoint/2010/main" val="310516484"/>
              </p:ext>
            </p:extLst>
          </p:nvPr>
        </p:nvGraphicFramePr>
        <p:xfrm>
          <a:off x="838200" y="3996967"/>
          <a:ext cx="10515600" cy="271272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3377999818"/>
                    </a:ext>
                  </a:extLst>
                </a:gridCol>
                <a:gridCol w="5257800">
                  <a:extLst>
                    <a:ext uri="{9D8B030D-6E8A-4147-A177-3AD203B41FA5}">
                      <a16:colId xmlns:a16="http://schemas.microsoft.com/office/drawing/2014/main" val="2398918598"/>
                    </a:ext>
                  </a:extLst>
                </a:gridCol>
              </a:tblGrid>
              <a:tr h="0">
                <a:tc>
                  <a:txBody>
                    <a:bodyPr/>
                    <a:lstStyle/>
                    <a:p>
                      <a:pPr marL="0" marR="0">
                        <a:spcBef>
                          <a:spcPts val="0"/>
                        </a:spcBef>
                        <a:spcAft>
                          <a:spcPts val="0"/>
                        </a:spcAft>
                      </a:pPr>
                      <a:r>
                        <a:rPr lang="en-US" sz="1800">
                          <a:effectLst/>
                        </a:rPr>
                        <a:t>Name</a:t>
                      </a:r>
                      <a:endParaRPr lang="en-US" sz="1800">
                        <a:effectLst/>
                        <a:latin typeface="Calibri"/>
                      </a:endParaRPr>
                    </a:p>
                  </a:txBody>
                  <a:tcPr marL="68580" marR="68580" marT="0" marB="0"/>
                </a:tc>
                <a:tc>
                  <a:txBody>
                    <a:bodyPr/>
                    <a:lstStyle/>
                    <a:p>
                      <a:pPr marL="0" marR="0">
                        <a:spcBef>
                          <a:spcPts val="0"/>
                        </a:spcBef>
                        <a:spcAft>
                          <a:spcPts val="0"/>
                        </a:spcAft>
                      </a:pPr>
                      <a:r>
                        <a:rPr lang="en-US" sz="1800" dirty="0">
                          <a:effectLst/>
                        </a:rPr>
                        <a:t>Lily </a:t>
                      </a:r>
                      <a:endParaRPr lang="en-US" sz="1800" dirty="0">
                        <a:effectLst/>
                        <a:latin typeface="Calibri" panose="020F0502020204030204" pitchFamily="34" charset="0"/>
                      </a:endParaRPr>
                    </a:p>
                  </a:txBody>
                  <a:tcPr marL="68580" marR="68580" marT="0" marB="0"/>
                </a:tc>
                <a:extLst>
                  <a:ext uri="{0D108BD9-81ED-4DB2-BD59-A6C34878D82A}">
                    <a16:rowId xmlns:a16="http://schemas.microsoft.com/office/drawing/2014/main" val="4114247848"/>
                  </a:ext>
                </a:extLst>
              </a:tr>
              <a:tr h="0">
                <a:tc>
                  <a:txBody>
                    <a:bodyPr/>
                    <a:lstStyle/>
                    <a:p>
                      <a:pPr marL="0" marR="0">
                        <a:spcBef>
                          <a:spcPts val="0"/>
                        </a:spcBef>
                        <a:spcAft>
                          <a:spcPts val="0"/>
                        </a:spcAft>
                      </a:pPr>
                      <a:r>
                        <a:rPr lang="en-US" sz="2000" dirty="0">
                          <a:effectLst/>
                        </a:rPr>
                        <a:t>Age</a:t>
                      </a:r>
                      <a:endParaRPr lang="en-US" sz="2000" dirty="0">
                        <a:effectLst/>
                        <a:latin typeface="Calibri"/>
                      </a:endParaRPr>
                    </a:p>
                  </a:txBody>
                  <a:tcPr marL="68580" marR="68580" marT="0" marB="0"/>
                </a:tc>
                <a:tc>
                  <a:txBody>
                    <a:bodyPr/>
                    <a:lstStyle/>
                    <a:p>
                      <a:pPr marL="0" marR="0">
                        <a:spcBef>
                          <a:spcPts val="0"/>
                        </a:spcBef>
                        <a:spcAft>
                          <a:spcPts val="0"/>
                        </a:spcAft>
                      </a:pPr>
                      <a:r>
                        <a:rPr lang="en-US" sz="2000">
                          <a:effectLst/>
                        </a:rPr>
                        <a:t>50</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1654732544"/>
                  </a:ext>
                </a:extLst>
              </a:tr>
              <a:tr h="0">
                <a:tc>
                  <a:txBody>
                    <a:bodyPr/>
                    <a:lstStyle/>
                    <a:p>
                      <a:pPr marL="0" marR="0">
                        <a:spcBef>
                          <a:spcPts val="0"/>
                        </a:spcBef>
                        <a:spcAft>
                          <a:spcPts val="0"/>
                        </a:spcAft>
                      </a:pPr>
                      <a:r>
                        <a:rPr lang="en-US" sz="2000" dirty="0">
                          <a:effectLst/>
                        </a:rPr>
                        <a:t>Occupation</a:t>
                      </a:r>
                      <a:endParaRPr lang="en-US" sz="2000" dirty="0">
                        <a:effectLst/>
                        <a:latin typeface="Calibri"/>
                      </a:endParaRPr>
                    </a:p>
                  </a:txBody>
                  <a:tcPr marL="68580" marR="68580" marT="0" marB="0"/>
                </a:tc>
                <a:tc>
                  <a:txBody>
                    <a:bodyPr/>
                    <a:lstStyle/>
                    <a:p>
                      <a:pPr marL="0" marR="0">
                        <a:spcBef>
                          <a:spcPts val="0"/>
                        </a:spcBef>
                        <a:spcAft>
                          <a:spcPts val="0"/>
                        </a:spcAft>
                      </a:pPr>
                      <a:r>
                        <a:rPr lang="en-US" sz="2000">
                          <a:effectLst/>
                        </a:rPr>
                        <a:t>Attorney </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1642394507"/>
                  </a:ext>
                </a:extLst>
              </a:tr>
              <a:tr h="0">
                <a:tc>
                  <a:txBody>
                    <a:bodyPr/>
                    <a:lstStyle/>
                    <a:p>
                      <a:pPr marL="0" marR="0">
                        <a:spcBef>
                          <a:spcPts val="0"/>
                        </a:spcBef>
                        <a:spcAft>
                          <a:spcPts val="0"/>
                        </a:spcAft>
                      </a:pPr>
                      <a:r>
                        <a:rPr lang="en-US" sz="2000" dirty="0">
                          <a:effectLst/>
                        </a:rPr>
                        <a:t>Technical profile</a:t>
                      </a:r>
                      <a:endParaRPr lang="en-US" sz="2000" dirty="0">
                        <a:effectLst/>
                        <a:latin typeface="Calibri"/>
                      </a:endParaRPr>
                    </a:p>
                  </a:txBody>
                  <a:tcPr marL="68580" marR="68580" marT="0" marB="0"/>
                </a:tc>
                <a:tc>
                  <a:txBody>
                    <a:bodyPr/>
                    <a:lstStyle/>
                    <a:p>
                      <a:pPr marL="0" marR="0">
                        <a:spcBef>
                          <a:spcPts val="0"/>
                        </a:spcBef>
                        <a:spcAft>
                          <a:spcPts val="0"/>
                        </a:spcAft>
                      </a:pPr>
                      <a:r>
                        <a:rPr lang="en-US" sz="2000">
                          <a:effectLst/>
                        </a:rPr>
                        <a:t>Fanatic attitude towards e-commerce website</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3088936419"/>
                  </a:ext>
                </a:extLst>
              </a:tr>
              <a:tr h="0">
                <a:tc>
                  <a:txBody>
                    <a:bodyPr/>
                    <a:lstStyle/>
                    <a:p>
                      <a:pPr marL="0" marR="0">
                        <a:spcBef>
                          <a:spcPts val="0"/>
                        </a:spcBef>
                        <a:spcAft>
                          <a:spcPts val="0"/>
                        </a:spcAft>
                      </a:pPr>
                      <a:r>
                        <a:rPr lang="en-US" sz="2000" dirty="0">
                          <a:effectLst/>
                        </a:rPr>
                        <a:t>Conditions</a:t>
                      </a:r>
                      <a:endParaRPr lang="en-US" sz="2000" dirty="0">
                        <a:effectLst/>
                        <a:latin typeface="Calibri"/>
                      </a:endParaRPr>
                    </a:p>
                  </a:txBody>
                  <a:tcPr marL="68580" marR="68580" marT="0" marB="0"/>
                </a:tc>
                <a:tc>
                  <a:txBody>
                    <a:bodyPr/>
                    <a:lstStyle/>
                    <a:p>
                      <a:pPr marL="0" marR="0">
                        <a:spcBef>
                          <a:spcPts val="0"/>
                        </a:spcBef>
                        <a:spcAft>
                          <a:spcPts val="0"/>
                        </a:spcAft>
                      </a:pPr>
                      <a:r>
                        <a:rPr lang="en-US" sz="2000">
                          <a:effectLst/>
                        </a:rPr>
                        <a:t>Constant traveler and working at a company </a:t>
                      </a:r>
                      <a:endParaRPr lang="en-US" sz="2000">
                        <a:effectLst/>
                        <a:latin typeface="Calibri" panose="020F0502020204030204" pitchFamily="34" charset="0"/>
                      </a:endParaRPr>
                    </a:p>
                  </a:txBody>
                  <a:tcPr marL="68580" marR="68580" marT="0" marB="0"/>
                </a:tc>
                <a:extLst>
                  <a:ext uri="{0D108BD9-81ED-4DB2-BD59-A6C34878D82A}">
                    <a16:rowId xmlns:a16="http://schemas.microsoft.com/office/drawing/2014/main" val="3242132678"/>
                  </a:ext>
                </a:extLst>
              </a:tr>
              <a:tr h="0">
                <a:tc>
                  <a:txBody>
                    <a:bodyPr/>
                    <a:lstStyle/>
                    <a:p>
                      <a:pPr marL="0" marR="0">
                        <a:spcBef>
                          <a:spcPts val="0"/>
                        </a:spcBef>
                        <a:spcAft>
                          <a:spcPts val="0"/>
                        </a:spcAft>
                      </a:pPr>
                      <a:r>
                        <a:rPr lang="en-US" sz="2000">
                          <a:effectLst/>
                        </a:rPr>
                        <a:t>Household income</a:t>
                      </a:r>
                      <a:endParaRPr lang="en-US" sz="2000">
                        <a:effectLst/>
                        <a:latin typeface="Calibri"/>
                      </a:endParaRPr>
                    </a:p>
                  </a:txBody>
                  <a:tcPr marL="68580" marR="68580" marT="0" marB="0"/>
                </a:tc>
                <a:tc>
                  <a:txBody>
                    <a:bodyPr/>
                    <a:lstStyle/>
                    <a:p>
                      <a:pPr marL="0" marR="0">
                        <a:spcBef>
                          <a:spcPts val="0"/>
                        </a:spcBef>
                        <a:spcAft>
                          <a:spcPts val="0"/>
                        </a:spcAft>
                      </a:pPr>
                      <a:r>
                        <a:rPr lang="en-US" sz="2000" dirty="0">
                          <a:effectLst/>
                        </a:rPr>
                        <a:t>$ 200,000 / year</a:t>
                      </a:r>
                      <a:endParaRPr lang="en-US" sz="2000" dirty="0">
                        <a:effectLst/>
                        <a:latin typeface="Calibri" panose="020F0502020204030204" pitchFamily="34" charset="0"/>
                      </a:endParaRPr>
                    </a:p>
                  </a:txBody>
                  <a:tcPr marL="68580" marR="68580" marT="0" marB="0"/>
                </a:tc>
                <a:extLst>
                  <a:ext uri="{0D108BD9-81ED-4DB2-BD59-A6C34878D82A}">
                    <a16:rowId xmlns:a16="http://schemas.microsoft.com/office/drawing/2014/main" val="3320704679"/>
                  </a:ext>
                </a:extLst>
              </a:tr>
              <a:tr h="0">
                <a:tc>
                  <a:txBody>
                    <a:bodyPr/>
                    <a:lstStyle/>
                    <a:p>
                      <a:pPr marL="0" marR="0">
                        <a:spcBef>
                          <a:spcPts val="0"/>
                        </a:spcBef>
                        <a:spcAft>
                          <a:spcPts val="0"/>
                        </a:spcAft>
                      </a:pPr>
                      <a:r>
                        <a:rPr lang="en-US" sz="2000">
                          <a:effectLst/>
                        </a:rPr>
                        <a:t>Internet usage</a:t>
                      </a:r>
                      <a:endParaRPr lang="en-US" sz="2000">
                        <a:effectLst/>
                        <a:latin typeface="Calibri"/>
                      </a:endParaRPr>
                    </a:p>
                  </a:txBody>
                  <a:tcPr marL="68580" marR="68580" marT="0" marB="0"/>
                </a:tc>
                <a:tc>
                  <a:txBody>
                    <a:bodyPr/>
                    <a:lstStyle/>
                    <a:p>
                      <a:pPr marL="0" marR="0">
                        <a:spcBef>
                          <a:spcPts val="0"/>
                        </a:spcBef>
                        <a:spcAft>
                          <a:spcPts val="0"/>
                        </a:spcAft>
                      </a:pPr>
                      <a:r>
                        <a:rPr lang="en-US" sz="2000" dirty="0">
                          <a:effectLst/>
                        </a:rPr>
                        <a:t>News</a:t>
                      </a:r>
                      <a:endParaRPr lang="en-US" sz="2000" dirty="0">
                        <a:effectLst/>
                        <a:latin typeface="Calibri" panose="020F0502020204030204" pitchFamily="34" charset="0"/>
                      </a:endParaRPr>
                    </a:p>
                  </a:txBody>
                  <a:tcPr marL="68580" marR="68580" marT="0" marB="0"/>
                </a:tc>
                <a:extLst>
                  <a:ext uri="{0D108BD9-81ED-4DB2-BD59-A6C34878D82A}">
                    <a16:rowId xmlns:a16="http://schemas.microsoft.com/office/drawing/2014/main" val="1247033410"/>
                  </a:ext>
                </a:extLst>
              </a:tr>
              <a:tr h="0">
                <a:tc>
                  <a:txBody>
                    <a:bodyPr/>
                    <a:lstStyle/>
                    <a:p>
                      <a:pPr marL="0" marR="0">
                        <a:spcBef>
                          <a:spcPts val="0"/>
                        </a:spcBef>
                        <a:spcAft>
                          <a:spcPts val="0"/>
                        </a:spcAft>
                      </a:pPr>
                      <a:r>
                        <a:rPr lang="en-US" sz="2000">
                          <a:effectLst/>
                        </a:rPr>
                        <a:t>Favorite sites</a:t>
                      </a:r>
                      <a:endParaRPr lang="en-US" sz="2000">
                        <a:effectLst/>
                        <a:latin typeface="Calibri"/>
                      </a:endParaRPr>
                    </a:p>
                  </a:txBody>
                  <a:tcPr marL="68580" marR="68580" marT="0" marB="0"/>
                </a:tc>
                <a:tc>
                  <a:txBody>
                    <a:bodyPr/>
                    <a:lstStyle/>
                    <a:p>
                      <a:pPr marL="0" marR="0">
                        <a:spcBef>
                          <a:spcPts val="0"/>
                        </a:spcBef>
                        <a:spcAft>
                          <a:spcPts val="0"/>
                        </a:spcAft>
                      </a:pPr>
                      <a:r>
                        <a:rPr lang="en-US" sz="2000" dirty="0">
                          <a:effectLst/>
                        </a:rPr>
                        <a:t>eBay, Wayfair</a:t>
                      </a:r>
                      <a:endParaRPr lang="en-US" sz="2000" dirty="0">
                        <a:effectLst/>
                        <a:latin typeface="Calibri" panose="020F0502020204030204" pitchFamily="34" charset="0"/>
                      </a:endParaRPr>
                    </a:p>
                  </a:txBody>
                  <a:tcPr marL="68580" marR="68580" marT="0" marB="0"/>
                </a:tc>
                <a:extLst>
                  <a:ext uri="{0D108BD9-81ED-4DB2-BD59-A6C34878D82A}">
                    <a16:rowId xmlns:a16="http://schemas.microsoft.com/office/drawing/2014/main" val="2379581032"/>
                  </a:ext>
                </a:extLst>
              </a:tr>
              <a:tr h="0">
                <a:tc>
                  <a:txBody>
                    <a:bodyPr/>
                    <a:lstStyle/>
                    <a:p>
                      <a:pPr marL="0" marR="0">
                        <a:spcBef>
                          <a:spcPts val="0"/>
                        </a:spcBef>
                        <a:spcAft>
                          <a:spcPts val="0"/>
                        </a:spcAft>
                      </a:pPr>
                      <a:r>
                        <a:rPr lang="en-US" sz="2000">
                          <a:effectLst/>
                        </a:rPr>
                        <a:t>The role of farmer's fresh market</a:t>
                      </a:r>
                      <a:endParaRPr lang="en-US" sz="2000">
                        <a:effectLst/>
                        <a:latin typeface="Calibri"/>
                      </a:endParaRPr>
                    </a:p>
                  </a:txBody>
                  <a:tcPr marL="68580" marR="68580" marT="0" marB="0"/>
                </a:tc>
                <a:tc>
                  <a:txBody>
                    <a:bodyPr/>
                    <a:lstStyle/>
                    <a:p>
                      <a:pPr marL="0" marR="0">
                        <a:spcBef>
                          <a:spcPts val="0"/>
                        </a:spcBef>
                        <a:spcAft>
                          <a:spcPts val="0"/>
                        </a:spcAft>
                      </a:pPr>
                      <a:r>
                        <a:rPr lang="en-US" sz="2000" dirty="0">
                          <a:effectLst/>
                        </a:rPr>
                        <a:t>Customer </a:t>
                      </a:r>
                      <a:endParaRPr lang="en-US" sz="2000" dirty="0">
                        <a:effectLst/>
                        <a:latin typeface="Calibri" panose="020F0502020204030204" pitchFamily="34" charset="0"/>
                      </a:endParaRPr>
                    </a:p>
                  </a:txBody>
                  <a:tcPr marL="68580" marR="68580" marT="0" marB="0"/>
                </a:tc>
                <a:extLst>
                  <a:ext uri="{0D108BD9-81ED-4DB2-BD59-A6C34878D82A}">
                    <a16:rowId xmlns:a16="http://schemas.microsoft.com/office/drawing/2014/main" val="3786654896"/>
                  </a:ext>
                </a:extLst>
              </a:tr>
            </a:tbl>
          </a:graphicData>
        </a:graphic>
      </p:graphicFrame>
      <p:sp>
        <p:nvSpPr>
          <p:cNvPr id="6" name="sketch line">
            <a:extLst>
              <a:ext uri="{FF2B5EF4-FFF2-40B4-BE49-F238E27FC236}">
                <a16:creationId xmlns:a16="http://schemas.microsoft.com/office/drawing/2014/main" id="{49D5B589-A26A-CF58-A08E-756D37B1B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80A5C705-B20E-9E7D-588F-D555971A9EE2}"/>
              </a:ext>
            </a:extLst>
          </p:cNvPr>
          <p:cNvSpPr txBox="1"/>
          <p:nvPr/>
        </p:nvSpPr>
        <p:spPr>
          <a:xfrm>
            <a:off x="827689" y="722585"/>
            <a:ext cx="72521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a:latin typeface="Calibri Light"/>
                <a:cs typeface="Calibri"/>
              </a:rPr>
              <a:t>Persona</a:t>
            </a:r>
            <a:endParaRPr lang="en-US" sz="5400">
              <a:latin typeface="Calibri Light"/>
            </a:endParaRPr>
          </a:p>
        </p:txBody>
      </p:sp>
      <p:pic>
        <p:nvPicPr>
          <p:cNvPr id="5" name="Picture 7" descr="A close-up of a person smiling&#10;&#10;Description automatically generated">
            <a:extLst>
              <a:ext uri="{FF2B5EF4-FFF2-40B4-BE49-F238E27FC236}">
                <a16:creationId xmlns:a16="http://schemas.microsoft.com/office/drawing/2014/main" id="{F7F69925-067D-FFED-14E0-9528969458F1}"/>
              </a:ext>
            </a:extLst>
          </p:cNvPr>
          <p:cNvPicPr>
            <a:picLocks noChangeAspect="1"/>
          </p:cNvPicPr>
          <p:nvPr/>
        </p:nvPicPr>
        <p:blipFill>
          <a:blip r:embed="rId2"/>
          <a:stretch>
            <a:fillRect/>
          </a:stretch>
        </p:blipFill>
        <p:spPr>
          <a:xfrm>
            <a:off x="5112327" y="1766455"/>
            <a:ext cx="1620982" cy="2161310"/>
          </a:xfrm>
          <a:prstGeom prst="rect">
            <a:avLst/>
          </a:prstGeom>
        </p:spPr>
      </p:pic>
    </p:spTree>
    <p:extLst>
      <p:ext uri="{BB962C8B-B14F-4D97-AF65-F5344CB8AC3E}">
        <p14:creationId xmlns:p14="http://schemas.microsoft.com/office/powerpoint/2010/main" val="157341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Arc 46">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1C7892FC-5DC4-3CA9-2BD7-C5497373761C}"/>
              </a:ext>
            </a:extLst>
          </p:cNvPr>
          <p:cNvSpPr>
            <a:spLocks noGrp="1"/>
          </p:cNvSpPr>
          <p:nvPr>
            <p:ph type="ctrTitle"/>
          </p:nvPr>
        </p:nvSpPr>
        <p:spPr>
          <a:xfrm>
            <a:off x="838200" y="365125"/>
            <a:ext cx="10515599" cy="1325563"/>
          </a:xfrm>
        </p:spPr>
        <p:txBody>
          <a:bodyPr vert="horz" lIns="91440" tIns="45720" rIns="91440" bIns="45720" rtlCol="0" anchor="ctr">
            <a:normAutofit/>
          </a:bodyPr>
          <a:lstStyle/>
          <a:p>
            <a:pPr algn="l"/>
            <a:r>
              <a:rPr lang="en-US" sz="4400" b="1" kern="1200">
                <a:solidFill>
                  <a:schemeClr val="tx1"/>
                </a:solidFill>
                <a:latin typeface="+mj-lt"/>
                <a:ea typeface="+mj-ea"/>
                <a:cs typeface="+mj-cs"/>
              </a:rPr>
              <a:t>In this Presentation</a:t>
            </a:r>
          </a:p>
        </p:txBody>
      </p:sp>
      <p:sp>
        <p:nvSpPr>
          <p:cNvPr id="4" name="TextBox 3">
            <a:extLst>
              <a:ext uri="{FF2B5EF4-FFF2-40B4-BE49-F238E27FC236}">
                <a16:creationId xmlns:a16="http://schemas.microsoft.com/office/drawing/2014/main" id="{543C675E-425A-D9A6-3C40-8FB16579B2DC}"/>
              </a:ext>
            </a:extLst>
          </p:cNvPr>
          <p:cNvSpPr txBox="1"/>
          <p:nvPr/>
        </p:nvSpPr>
        <p:spPr>
          <a:xfrm>
            <a:off x="838200" y="1825625"/>
            <a:ext cx="5393361" cy="4351338"/>
          </a:xfrm>
          <a:prstGeom prst="rect">
            <a:avLst/>
          </a:prstGeom>
        </p:spPr>
        <p:txBody>
          <a:bodyPr vert="horz" lIns="91440" tIns="45720" rIns="91440" bIns="45720" rtlCol="0">
            <a:normAutofit/>
          </a:bodyPr>
          <a:lstStyle/>
          <a:p>
            <a:pPr marL="514350" indent="-457200">
              <a:lnSpc>
                <a:spcPct val="90000"/>
              </a:lnSpc>
              <a:spcAft>
                <a:spcPts val="600"/>
              </a:spcAft>
              <a:buFont typeface="+mj-lt"/>
              <a:buAutoNum type="arabicPeriod"/>
            </a:pPr>
            <a:r>
              <a:rPr lang="en-US" sz="2400">
                <a:latin typeface="Avenir Next LT Pro" panose="020B0504020202020204" pitchFamily="34" charset="0"/>
              </a:rPr>
              <a:t>Problem Statement and Solution</a:t>
            </a:r>
          </a:p>
          <a:p>
            <a:pPr marL="514350" indent="-457200">
              <a:lnSpc>
                <a:spcPct val="90000"/>
              </a:lnSpc>
              <a:spcAft>
                <a:spcPts val="600"/>
              </a:spcAft>
              <a:buFont typeface="+mj-lt"/>
              <a:buAutoNum type="arabicPeriod"/>
            </a:pPr>
            <a:r>
              <a:rPr lang="en-US" sz="2400">
                <a:latin typeface="Avenir Next LT Pro" panose="020B0504020202020204" pitchFamily="34" charset="0"/>
              </a:rPr>
              <a:t>Style Guide</a:t>
            </a:r>
          </a:p>
          <a:p>
            <a:pPr marL="514350" indent="-457200">
              <a:lnSpc>
                <a:spcPct val="90000"/>
              </a:lnSpc>
              <a:spcAft>
                <a:spcPts val="600"/>
              </a:spcAft>
              <a:buFont typeface="+mj-lt"/>
              <a:buAutoNum type="arabicPeriod"/>
            </a:pPr>
            <a:r>
              <a:rPr lang="en-US" sz="2400">
                <a:latin typeface="Avenir Next LT Pro" panose="020B0504020202020204" pitchFamily="34" charset="0"/>
              </a:rPr>
              <a:t>Product Objective</a:t>
            </a:r>
          </a:p>
          <a:p>
            <a:pPr marL="514350" indent="-457200">
              <a:lnSpc>
                <a:spcPct val="90000"/>
              </a:lnSpc>
              <a:spcAft>
                <a:spcPts val="600"/>
              </a:spcAft>
              <a:buFont typeface="+mj-lt"/>
              <a:buAutoNum type="arabicPeriod"/>
            </a:pPr>
            <a:r>
              <a:rPr lang="en-US" sz="2400">
                <a:latin typeface="Avenir Next LT Pro" panose="020B0504020202020204" pitchFamily="34" charset="0"/>
              </a:rPr>
              <a:t>Target Audience</a:t>
            </a:r>
          </a:p>
          <a:p>
            <a:pPr marL="514350" indent="-457200">
              <a:lnSpc>
                <a:spcPct val="90000"/>
              </a:lnSpc>
              <a:spcAft>
                <a:spcPts val="600"/>
              </a:spcAft>
              <a:buFont typeface="+mj-lt"/>
              <a:buAutoNum type="arabicPeriod"/>
            </a:pPr>
            <a:r>
              <a:rPr lang="en-US" sz="2400">
                <a:latin typeface="Avenir Next LT Pro" panose="020B0504020202020204" pitchFamily="34" charset="0"/>
              </a:rPr>
              <a:t>User Segmentation</a:t>
            </a:r>
          </a:p>
          <a:p>
            <a:pPr marL="514350" indent="-457200">
              <a:lnSpc>
                <a:spcPct val="90000"/>
              </a:lnSpc>
              <a:spcAft>
                <a:spcPts val="600"/>
              </a:spcAft>
              <a:buFont typeface="+mj-lt"/>
              <a:buAutoNum type="arabicPeriod"/>
            </a:pPr>
            <a:r>
              <a:rPr lang="en-US" sz="2400">
                <a:latin typeface="Avenir Next LT Pro" panose="020B0504020202020204" pitchFamily="34" charset="0"/>
              </a:rPr>
              <a:t>User Needs</a:t>
            </a:r>
          </a:p>
          <a:p>
            <a:pPr marL="514350" indent="-457200">
              <a:lnSpc>
                <a:spcPct val="90000"/>
              </a:lnSpc>
              <a:spcAft>
                <a:spcPts val="600"/>
              </a:spcAft>
              <a:buFont typeface="+mj-lt"/>
              <a:buAutoNum type="arabicPeriod"/>
            </a:pPr>
            <a:r>
              <a:rPr lang="en-US" sz="2400">
                <a:latin typeface="Avenir Next LT Pro" panose="020B0504020202020204" pitchFamily="34" charset="0"/>
              </a:rPr>
              <a:t>User Onboarding</a:t>
            </a:r>
          </a:p>
          <a:p>
            <a:pPr marL="514350" indent="-457200">
              <a:lnSpc>
                <a:spcPct val="90000"/>
              </a:lnSpc>
              <a:spcAft>
                <a:spcPts val="600"/>
              </a:spcAft>
              <a:buFont typeface="+mj-lt"/>
              <a:buAutoNum type="arabicPeriod"/>
            </a:pPr>
            <a:r>
              <a:rPr lang="en-US" sz="2400">
                <a:latin typeface="Avenir Next LT Pro" panose="020B0504020202020204" pitchFamily="34" charset="0"/>
              </a:rPr>
              <a:t>Use Cases</a:t>
            </a:r>
          </a:p>
          <a:p>
            <a:pPr marL="514350" indent="-457200">
              <a:lnSpc>
                <a:spcPct val="90000"/>
              </a:lnSpc>
              <a:spcAft>
                <a:spcPts val="600"/>
              </a:spcAft>
              <a:buFont typeface="+mj-lt"/>
              <a:buAutoNum type="arabicPeriod"/>
            </a:pPr>
            <a:r>
              <a:rPr lang="en-US" sz="2400">
                <a:latin typeface="Avenir Next LT Pro" panose="020B0504020202020204" pitchFamily="34" charset="0"/>
              </a:rPr>
              <a:t>Personas</a:t>
            </a:r>
          </a:p>
          <a:p>
            <a:pPr marL="514350" indent="-457200">
              <a:lnSpc>
                <a:spcPct val="90000"/>
              </a:lnSpc>
              <a:spcAft>
                <a:spcPts val="600"/>
              </a:spcAft>
              <a:buFont typeface="+mj-lt"/>
              <a:buAutoNum type="arabicPeriod"/>
            </a:pPr>
            <a:r>
              <a:rPr lang="en-US" sz="2400">
                <a:latin typeface="Avenir Next LT Pro" panose="020B0504020202020204" pitchFamily="34" charset="0"/>
              </a:rPr>
              <a:t>UX Research Methods</a:t>
            </a:r>
          </a:p>
          <a:p>
            <a:pPr marL="285750" indent="-228600">
              <a:lnSpc>
                <a:spcPct val="90000"/>
              </a:lnSpc>
              <a:spcAft>
                <a:spcPts val="600"/>
              </a:spcAft>
              <a:buFont typeface="Arial" panose="020B0604020202020204" pitchFamily="34" charset="0"/>
              <a:buChar char="•"/>
            </a:pPr>
            <a:endParaRPr lang="en-US" sz="2400">
              <a:latin typeface="Avenir Next LT Pro" panose="020B0504020202020204" pitchFamily="34" charset="0"/>
            </a:endParaRPr>
          </a:p>
        </p:txBody>
      </p:sp>
      <p:sp>
        <p:nvSpPr>
          <p:cNvPr id="49" name="Oval 48">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2" name="Graphic 41" descr="Issue Tracking">
            <a:extLst>
              <a:ext uri="{FF2B5EF4-FFF2-40B4-BE49-F238E27FC236}">
                <a16:creationId xmlns:a16="http://schemas.microsoft.com/office/drawing/2014/main" id="{13E6A431-4E12-F0B8-728C-DD4229AFE0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1456493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89F912-2DA4-8822-6020-A807E0054692}"/>
              </a:ext>
            </a:extLst>
          </p:cNvPr>
          <p:cNvGraphicFramePr>
            <a:graphicFrameLocks noGrp="1"/>
          </p:cNvGraphicFramePr>
          <p:nvPr>
            <p:ph idx="1"/>
            <p:extLst>
              <p:ext uri="{D42A27DB-BD31-4B8C-83A1-F6EECF244321}">
                <p14:modId xmlns:p14="http://schemas.microsoft.com/office/powerpoint/2010/main" val="292938292"/>
              </p:ext>
            </p:extLst>
          </p:nvPr>
        </p:nvGraphicFramePr>
        <p:xfrm>
          <a:off x="838200" y="3928650"/>
          <a:ext cx="10515600" cy="274320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370437628"/>
                    </a:ext>
                  </a:extLst>
                </a:gridCol>
                <a:gridCol w="5257800">
                  <a:extLst>
                    <a:ext uri="{9D8B030D-6E8A-4147-A177-3AD203B41FA5}">
                      <a16:colId xmlns:a16="http://schemas.microsoft.com/office/drawing/2014/main" val="1063248122"/>
                    </a:ext>
                  </a:extLst>
                </a:gridCol>
              </a:tblGrid>
              <a:tr h="297793">
                <a:tc>
                  <a:txBody>
                    <a:bodyPr/>
                    <a:lstStyle/>
                    <a:p>
                      <a:pPr marL="0" marR="0">
                        <a:spcBef>
                          <a:spcPts val="0"/>
                        </a:spcBef>
                        <a:spcAft>
                          <a:spcPts val="0"/>
                        </a:spcAft>
                      </a:pPr>
                      <a:r>
                        <a:rPr lang="en-US" sz="2000">
                          <a:effectLst/>
                        </a:rPr>
                        <a:t>Name</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Hailey  </a:t>
                      </a:r>
                      <a:endParaRPr lang="en-US" sz="2000">
                        <a:effectLst/>
                        <a:latin typeface="Calibri"/>
                      </a:endParaRPr>
                    </a:p>
                  </a:txBody>
                  <a:tcPr marL="68580" marR="68580" marT="0" marB="0"/>
                </a:tc>
                <a:extLst>
                  <a:ext uri="{0D108BD9-81ED-4DB2-BD59-A6C34878D82A}">
                    <a16:rowId xmlns:a16="http://schemas.microsoft.com/office/drawing/2014/main" val="1612363476"/>
                  </a:ext>
                </a:extLst>
              </a:tr>
              <a:tr h="297793">
                <a:tc>
                  <a:txBody>
                    <a:bodyPr/>
                    <a:lstStyle/>
                    <a:p>
                      <a:pPr marL="0" marR="0">
                        <a:spcBef>
                          <a:spcPts val="0"/>
                        </a:spcBef>
                        <a:spcAft>
                          <a:spcPts val="0"/>
                        </a:spcAft>
                      </a:pPr>
                      <a:r>
                        <a:rPr lang="en-US" sz="2000">
                          <a:effectLst/>
                        </a:rPr>
                        <a:t>Age</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30</a:t>
                      </a:r>
                      <a:endParaRPr lang="en-US" sz="2000">
                        <a:effectLst/>
                        <a:latin typeface="Calibri"/>
                      </a:endParaRPr>
                    </a:p>
                  </a:txBody>
                  <a:tcPr marL="68580" marR="68580" marT="0" marB="0"/>
                </a:tc>
                <a:extLst>
                  <a:ext uri="{0D108BD9-81ED-4DB2-BD59-A6C34878D82A}">
                    <a16:rowId xmlns:a16="http://schemas.microsoft.com/office/drawing/2014/main" val="436017632"/>
                  </a:ext>
                </a:extLst>
              </a:tr>
              <a:tr h="297793">
                <a:tc>
                  <a:txBody>
                    <a:bodyPr/>
                    <a:lstStyle/>
                    <a:p>
                      <a:pPr marL="0" marR="0">
                        <a:spcBef>
                          <a:spcPts val="0"/>
                        </a:spcBef>
                        <a:spcAft>
                          <a:spcPts val="0"/>
                        </a:spcAft>
                      </a:pPr>
                      <a:r>
                        <a:rPr lang="en-US" sz="2000">
                          <a:effectLst/>
                        </a:rPr>
                        <a:t>Occupation</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Sales at a department store</a:t>
                      </a:r>
                      <a:endParaRPr lang="en-US" sz="2000">
                        <a:effectLst/>
                        <a:latin typeface="Calibri"/>
                      </a:endParaRPr>
                    </a:p>
                  </a:txBody>
                  <a:tcPr marL="68580" marR="68580" marT="0" marB="0"/>
                </a:tc>
                <a:extLst>
                  <a:ext uri="{0D108BD9-81ED-4DB2-BD59-A6C34878D82A}">
                    <a16:rowId xmlns:a16="http://schemas.microsoft.com/office/drawing/2014/main" val="3066976608"/>
                  </a:ext>
                </a:extLst>
              </a:tr>
              <a:tr h="297793">
                <a:tc>
                  <a:txBody>
                    <a:bodyPr/>
                    <a:lstStyle/>
                    <a:p>
                      <a:pPr marL="0" marR="0">
                        <a:spcBef>
                          <a:spcPts val="0"/>
                        </a:spcBef>
                        <a:spcAft>
                          <a:spcPts val="0"/>
                        </a:spcAft>
                      </a:pPr>
                      <a:r>
                        <a:rPr lang="en-US" sz="2000">
                          <a:effectLst/>
                        </a:rPr>
                        <a:t>Technical profile</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Fanatic attitude towards e-commerce website</a:t>
                      </a:r>
                      <a:endParaRPr lang="en-US" sz="2000">
                        <a:effectLst/>
                        <a:latin typeface="Calibri"/>
                      </a:endParaRPr>
                    </a:p>
                  </a:txBody>
                  <a:tcPr marL="68580" marR="68580" marT="0" marB="0"/>
                </a:tc>
                <a:extLst>
                  <a:ext uri="{0D108BD9-81ED-4DB2-BD59-A6C34878D82A}">
                    <a16:rowId xmlns:a16="http://schemas.microsoft.com/office/drawing/2014/main" val="1490066044"/>
                  </a:ext>
                </a:extLst>
              </a:tr>
              <a:tr h="297793">
                <a:tc>
                  <a:txBody>
                    <a:bodyPr/>
                    <a:lstStyle/>
                    <a:p>
                      <a:pPr marL="0" marR="0">
                        <a:spcBef>
                          <a:spcPts val="0"/>
                        </a:spcBef>
                        <a:spcAft>
                          <a:spcPts val="0"/>
                        </a:spcAft>
                      </a:pPr>
                      <a:r>
                        <a:rPr lang="en-US" sz="2000">
                          <a:effectLst/>
                        </a:rPr>
                        <a:t>Conditions </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A single mother with two kids</a:t>
                      </a:r>
                      <a:endParaRPr lang="en-US" sz="2000">
                        <a:effectLst/>
                        <a:latin typeface="Calibri"/>
                      </a:endParaRPr>
                    </a:p>
                  </a:txBody>
                  <a:tcPr marL="68580" marR="68580" marT="0" marB="0"/>
                </a:tc>
                <a:extLst>
                  <a:ext uri="{0D108BD9-81ED-4DB2-BD59-A6C34878D82A}">
                    <a16:rowId xmlns:a16="http://schemas.microsoft.com/office/drawing/2014/main" val="663474448"/>
                  </a:ext>
                </a:extLst>
              </a:tr>
              <a:tr h="297793">
                <a:tc>
                  <a:txBody>
                    <a:bodyPr/>
                    <a:lstStyle/>
                    <a:p>
                      <a:pPr marL="0" marR="0">
                        <a:spcBef>
                          <a:spcPts val="0"/>
                        </a:spcBef>
                        <a:spcAft>
                          <a:spcPts val="0"/>
                        </a:spcAft>
                      </a:pPr>
                      <a:r>
                        <a:rPr lang="en-US" sz="2000">
                          <a:effectLst/>
                        </a:rPr>
                        <a:t>Household income</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$ 50,000 / year</a:t>
                      </a:r>
                      <a:endParaRPr lang="en-US" sz="2000">
                        <a:effectLst/>
                        <a:latin typeface="Calibri"/>
                      </a:endParaRPr>
                    </a:p>
                  </a:txBody>
                  <a:tcPr marL="68580" marR="68580" marT="0" marB="0"/>
                </a:tc>
                <a:extLst>
                  <a:ext uri="{0D108BD9-81ED-4DB2-BD59-A6C34878D82A}">
                    <a16:rowId xmlns:a16="http://schemas.microsoft.com/office/drawing/2014/main" val="1075605784"/>
                  </a:ext>
                </a:extLst>
              </a:tr>
              <a:tr h="297793">
                <a:tc>
                  <a:txBody>
                    <a:bodyPr/>
                    <a:lstStyle/>
                    <a:p>
                      <a:pPr marL="0" marR="0">
                        <a:spcBef>
                          <a:spcPts val="0"/>
                        </a:spcBef>
                        <a:spcAft>
                          <a:spcPts val="0"/>
                        </a:spcAft>
                      </a:pPr>
                      <a:r>
                        <a:rPr lang="en-US" sz="2000">
                          <a:effectLst/>
                        </a:rPr>
                        <a:t>Internet usage</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Online shopping / Netflix </a:t>
                      </a:r>
                      <a:endParaRPr lang="en-US" sz="2000">
                        <a:effectLst/>
                        <a:latin typeface="Calibri"/>
                      </a:endParaRPr>
                    </a:p>
                  </a:txBody>
                  <a:tcPr marL="68580" marR="68580" marT="0" marB="0"/>
                </a:tc>
                <a:extLst>
                  <a:ext uri="{0D108BD9-81ED-4DB2-BD59-A6C34878D82A}">
                    <a16:rowId xmlns:a16="http://schemas.microsoft.com/office/drawing/2014/main" val="3763637260"/>
                  </a:ext>
                </a:extLst>
              </a:tr>
              <a:tr h="297793">
                <a:tc>
                  <a:txBody>
                    <a:bodyPr/>
                    <a:lstStyle/>
                    <a:p>
                      <a:pPr marL="0" marR="0">
                        <a:spcBef>
                          <a:spcPts val="0"/>
                        </a:spcBef>
                        <a:spcAft>
                          <a:spcPts val="0"/>
                        </a:spcAft>
                      </a:pPr>
                      <a:r>
                        <a:rPr lang="en-US" sz="2000">
                          <a:effectLst/>
                        </a:rPr>
                        <a:t>Favorite sites</a:t>
                      </a:r>
                      <a:endParaRPr lang="en-US" sz="2000">
                        <a:effectLst/>
                        <a:latin typeface="Calibri"/>
                      </a:endParaRPr>
                    </a:p>
                  </a:txBody>
                  <a:tcPr marL="68580" marR="68580" marT="0" marB="0"/>
                </a:tc>
                <a:tc>
                  <a:txBody>
                    <a:bodyPr/>
                    <a:lstStyle/>
                    <a:p>
                      <a:pPr marL="0" marR="0">
                        <a:spcBef>
                          <a:spcPts val="0"/>
                        </a:spcBef>
                        <a:spcAft>
                          <a:spcPts val="0"/>
                        </a:spcAft>
                      </a:pPr>
                      <a:r>
                        <a:rPr lang="en-US" sz="2000">
                          <a:effectLst/>
                        </a:rPr>
                        <a:t>Amazon, eBay, Walmart</a:t>
                      </a:r>
                      <a:endParaRPr lang="en-US" sz="2000">
                        <a:effectLst/>
                        <a:latin typeface="Calibri"/>
                      </a:endParaRPr>
                    </a:p>
                  </a:txBody>
                  <a:tcPr marL="68580" marR="68580" marT="0" marB="0"/>
                </a:tc>
                <a:extLst>
                  <a:ext uri="{0D108BD9-81ED-4DB2-BD59-A6C34878D82A}">
                    <a16:rowId xmlns:a16="http://schemas.microsoft.com/office/drawing/2014/main" val="2327262944"/>
                  </a:ext>
                </a:extLst>
              </a:tr>
              <a:tr h="297793">
                <a:tc>
                  <a:txBody>
                    <a:bodyPr/>
                    <a:lstStyle/>
                    <a:p>
                      <a:pPr marL="0" marR="0">
                        <a:spcBef>
                          <a:spcPts val="0"/>
                        </a:spcBef>
                        <a:spcAft>
                          <a:spcPts val="0"/>
                        </a:spcAft>
                      </a:pPr>
                      <a:r>
                        <a:rPr lang="en-US" sz="2000">
                          <a:effectLst/>
                        </a:rPr>
                        <a:t>The role of farmer's fresh market</a:t>
                      </a:r>
                      <a:endParaRPr lang="en-US" sz="2000">
                        <a:effectLst/>
                        <a:latin typeface="Calibri"/>
                      </a:endParaRPr>
                    </a:p>
                  </a:txBody>
                  <a:tcPr marL="68580" marR="68580" marT="0" marB="0"/>
                </a:tc>
                <a:tc>
                  <a:txBody>
                    <a:bodyPr/>
                    <a:lstStyle/>
                    <a:p>
                      <a:pPr marL="0" marR="0">
                        <a:spcBef>
                          <a:spcPts val="0"/>
                        </a:spcBef>
                        <a:spcAft>
                          <a:spcPts val="0"/>
                        </a:spcAft>
                      </a:pPr>
                      <a:r>
                        <a:rPr lang="en-US" sz="2000" dirty="0">
                          <a:effectLst/>
                        </a:rPr>
                        <a:t>Customer </a:t>
                      </a:r>
                      <a:endParaRPr lang="en-US" sz="2000" dirty="0">
                        <a:effectLst/>
                        <a:latin typeface="Calibri"/>
                      </a:endParaRPr>
                    </a:p>
                  </a:txBody>
                  <a:tcPr marL="68580" marR="68580" marT="0" marB="0"/>
                </a:tc>
                <a:extLst>
                  <a:ext uri="{0D108BD9-81ED-4DB2-BD59-A6C34878D82A}">
                    <a16:rowId xmlns:a16="http://schemas.microsoft.com/office/drawing/2014/main" val="1085296582"/>
                  </a:ext>
                </a:extLst>
              </a:tr>
            </a:tbl>
          </a:graphicData>
        </a:graphic>
      </p:graphicFrame>
      <p:sp>
        <p:nvSpPr>
          <p:cNvPr id="6" name="sketch line">
            <a:extLst>
              <a:ext uri="{FF2B5EF4-FFF2-40B4-BE49-F238E27FC236}">
                <a16:creationId xmlns:a16="http://schemas.microsoft.com/office/drawing/2014/main" id="{49D5B589-A26A-CF58-A08E-756D37B1B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80A5C705-B20E-9E7D-588F-D555971A9EE2}"/>
              </a:ext>
            </a:extLst>
          </p:cNvPr>
          <p:cNvSpPr txBox="1"/>
          <p:nvPr/>
        </p:nvSpPr>
        <p:spPr>
          <a:xfrm>
            <a:off x="932792" y="696309"/>
            <a:ext cx="72521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a:latin typeface="Calibri Light"/>
                <a:cs typeface="Calibri"/>
              </a:rPr>
              <a:t>Persona</a:t>
            </a:r>
            <a:endParaRPr lang="en-US" sz="5400">
              <a:latin typeface="Calibri Light"/>
            </a:endParaRPr>
          </a:p>
        </p:txBody>
      </p:sp>
      <p:pic>
        <p:nvPicPr>
          <p:cNvPr id="5" name="Picture 7">
            <a:extLst>
              <a:ext uri="{FF2B5EF4-FFF2-40B4-BE49-F238E27FC236}">
                <a16:creationId xmlns:a16="http://schemas.microsoft.com/office/drawing/2014/main" id="{DACF8D25-9CF4-7834-E616-9738DA257BA6}"/>
              </a:ext>
            </a:extLst>
          </p:cNvPr>
          <p:cNvPicPr>
            <a:picLocks noChangeAspect="1"/>
          </p:cNvPicPr>
          <p:nvPr/>
        </p:nvPicPr>
        <p:blipFill>
          <a:blip r:embed="rId2"/>
          <a:stretch>
            <a:fillRect/>
          </a:stretch>
        </p:blipFill>
        <p:spPr>
          <a:xfrm>
            <a:off x="4918635" y="1788776"/>
            <a:ext cx="2339789" cy="2002977"/>
          </a:xfrm>
          <a:prstGeom prst="rect">
            <a:avLst/>
          </a:prstGeom>
        </p:spPr>
      </p:pic>
    </p:spTree>
    <p:extLst>
      <p:ext uri="{BB962C8B-B14F-4D97-AF65-F5344CB8AC3E}">
        <p14:creationId xmlns:p14="http://schemas.microsoft.com/office/powerpoint/2010/main" val="3839956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384C12-2C28-3419-A8E9-3959D5A1FE8B}"/>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UX Research  - Steps </a:t>
            </a:r>
          </a:p>
        </p:txBody>
      </p:sp>
      <p:sp>
        <p:nvSpPr>
          <p:cNvPr id="20"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C7F87A17-2136-DAF5-747E-13B098C475B6}"/>
              </a:ext>
            </a:extLst>
          </p:cNvPr>
          <p:cNvPicPr>
            <a:picLocks noChangeAspect="1"/>
          </p:cNvPicPr>
          <p:nvPr/>
        </p:nvPicPr>
        <p:blipFill>
          <a:blip r:embed="rId2"/>
          <a:stretch>
            <a:fillRect/>
          </a:stretch>
        </p:blipFill>
        <p:spPr>
          <a:xfrm>
            <a:off x="1231988" y="2877832"/>
            <a:ext cx="9723426" cy="3208222"/>
          </a:xfrm>
          <a:prstGeom prst="rect">
            <a:avLst/>
          </a:prstGeom>
          <a:solidFill>
            <a:srgbClr val="FF8739"/>
          </a:solidFill>
        </p:spPr>
      </p:pic>
    </p:spTree>
    <p:extLst>
      <p:ext uri="{BB962C8B-B14F-4D97-AF65-F5344CB8AC3E}">
        <p14:creationId xmlns:p14="http://schemas.microsoft.com/office/powerpoint/2010/main" val="1869363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0F0B9-9F9F-5AF4-5632-9197CE0C7E93}"/>
              </a:ext>
            </a:extLst>
          </p:cNvPr>
          <p:cNvSpPr>
            <a:spLocks noGrp="1"/>
          </p:cNvSpPr>
          <p:nvPr>
            <p:ph type="title"/>
          </p:nvPr>
        </p:nvSpPr>
        <p:spPr>
          <a:xfrm>
            <a:off x="841248" y="548640"/>
            <a:ext cx="3600860" cy="5431536"/>
          </a:xfrm>
        </p:spPr>
        <p:txBody>
          <a:bodyPr>
            <a:normAutofit/>
          </a:bodyPr>
          <a:lstStyle/>
          <a:p>
            <a:r>
              <a:rPr lang="en-US" sz="5400">
                <a:cs typeface="Calibri Light"/>
              </a:rPr>
              <a:t>UX Research  - methods</a:t>
            </a:r>
            <a:endParaRPr lang="en-US" sz="540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20B7C-177F-5AD8-6FB9-2DABBBCA6550}"/>
              </a:ext>
            </a:extLst>
          </p:cNvPr>
          <p:cNvSpPr>
            <a:spLocks noGrp="1"/>
          </p:cNvSpPr>
          <p:nvPr>
            <p:ph idx="1"/>
          </p:nvPr>
        </p:nvSpPr>
        <p:spPr>
          <a:xfrm>
            <a:off x="5100142" y="1025056"/>
            <a:ext cx="6224335" cy="5759984"/>
          </a:xfrm>
        </p:spPr>
        <p:txBody>
          <a:bodyPr vert="horz" lIns="91440" tIns="45720" rIns="91440" bIns="45720" rtlCol="0" anchor="ctr">
            <a:normAutofit/>
          </a:bodyPr>
          <a:lstStyle/>
          <a:p>
            <a:pPr marL="0" indent="0">
              <a:buNone/>
            </a:pPr>
            <a:endParaRPr lang="en-US" sz="1500">
              <a:ea typeface="+mn-lt"/>
              <a:cs typeface="+mn-lt"/>
            </a:endParaRPr>
          </a:p>
          <a:p>
            <a:r>
              <a:rPr lang="en-US" sz="1500" b="1">
                <a:ea typeface="+mn-lt"/>
                <a:cs typeface="+mn-lt"/>
              </a:rPr>
              <a:t>Qualitative </a:t>
            </a:r>
            <a:r>
              <a:rPr lang="en-US" sz="1500">
                <a:ea typeface="+mn-lt"/>
                <a:cs typeface="+mn-lt"/>
              </a:rPr>
              <a:t>research methods like user interviews let me dive deep to ‘what’ the users are thinking and their current process of grocery shopping.</a:t>
            </a:r>
          </a:p>
          <a:p>
            <a:r>
              <a:rPr lang="en-US" sz="1500" b="1"/>
              <a:t>Guerilla Testing - </a:t>
            </a:r>
            <a:r>
              <a:rPr lang="en-US" sz="1500">
                <a:ea typeface="+mn-lt"/>
                <a:cs typeface="+mn-lt"/>
              </a:rPr>
              <a:t>5 acquaintances were chosen, aged between 19–28. They were given a task to complete: To create a shopping cart from a shopping list provided to them. This was done to analyze how the user proceeds to pick products — through categories or through Search or both.</a:t>
            </a:r>
            <a:endParaRPr lang="en-US" sz="1500">
              <a:cs typeface="Calibri"/>
            </a:endParaRPr>
          </a:p>
          <a:p>
            <a:r>
              <a:rPr lang="en-US" sz="1500" b="1"/>
              <a:t>User persona -</a:t>
            </a:r>
            <a:r>
              <a:rPr lang="en-US" sz="1500" b="1">
                <a:ea typeface="+mn-lt"/>
                <a:cs typeface="+mn-lt"/>
              </a:rPr>
              <a:t> </a:t>
            </a:r>
            <a:r>
              <a:rPr lang="en-US" sz="1500">
                <a:ea typeface="+mn-lt"/>
                <a:cs typeface="+mn-lt"/>
              </a:rPr>
              <a:t>based on interviews and research results create an overview of our users, their personalities, goals, and pain points.</a:t>
            </a:r>
            <a:endParaRPr lang="en-US" sz="1500">
              <a:cs typeface="Calibri" panose="020F0502020204030204"/>
            </a:endParaRPr>
          </a:p>
          <a:p>
            <a:r>
              <a:rPr lang="en-US" sz="1500" b="1">
                <a:ea typeface="+mn-lt"/>
                <a:cs typeface="+mn-lt"/>
              </a:rPr>
              <a:t>Prototyping </a:t>
            </a:r>
            <a:r>
              <a:rPr lang="en-US" sz="1500">
                <a:ea typeface="+mn-lt"/>
                <a:cs typeface="+mn-lt"/>
              </a:rPr>
              <a:t>- explore ideas before implementing them by creating a mock-up of the site. A prototype can range from a Hi-Fi mock-ups to interactive HTML pages.</a:t>
            </a:r>
          </a:p>
          <a:p>
            <a:r>
              <a:rPr lang="en-US" sz="1500" b="1">
                <a:ea typeface="+mn-lt"/>
                <a:cs typeface="+mn-lt"/>
              </a:rPr>
              <a:t>First Click Testing - </a:t>
            </a:r>
            <a:r>
              <a:rPr lang="en-US" sz="1500">
                <a:ea typeface="+mn-lt"/>
                <a:cs typeface="+mn-lt"/>
              </a:rPr>
              <a:t>A testing method focused on navigation, which can be performed on a functioning website, a prototype, or a wireframe..</a:t>
            </a:r>
          </a:p>
          <a:p>
            <a:r>
              <a:rPr lang="en-US" sz="1500" b="1">
                <a:ea typeface="+mn-lt"/>
                <a:cs typeface="+mn-lt"/>
              </a:rPr>
              <a:t>System usability testing</a:t>
            </a:r>
            <a:r>
              <a:rPr lang="en-US" sz="1500">
                <a:ea typeface="+mn-lt"/>
                <a:cs typeface="+mn-lt"/>
              </a:rPr>
              <a:t>  - SUS is a technology-independent ten-item scale for subjective evaluation of the usability</a:t>
            </a:r>
          </a:p>
          <a:p>
            <a:r>
              <a:rPr lang="en-US" sz="1500" b="1">
                <a:ea typeface="+mn-lt"/>
                <a:cs typeface="+mn-lt"/>
              </a:rPr>
              <a:t>Validation Testing</a:t>
            </a:r>
            <a:r>
              <a:rPr lang="en-US" sz="1500">
                <a:ea typeface="+mn-lt"/>
                <a:cs typeface="+mn-lt"/>
              </a:rPr>
              <a:t> - This is done to map solutions to from design flow and user stories through the prototype testing.</a:t>
            </a:r>
          </a:p>
          <a:p>
            <a:endParaRPr lang="en-US" sz="1500">
              <a:cs typeface="Calibri"/>
            </a:endParaRPr>
          </a:p>
          <a:p>
            <a:endParaRPr lang="en-US" sz="1500">
              <a:cs typeface="Calibri"/>
            </a:endParaRPr>
          </a:p>
          <a:p>
            <a:endParaRPr lang="en-US" sz="1500">
              <a:cs typeface="Calibri"/>
            </a:endParaRPr>
          </a:p>
          <a:p>
            <a:endParaRPr lang="en-US" sz="1500">
              <a:cs typeface="Calibri"/>
            </a:endParaRPr>
          </a:p>
        </p:txBody>
      </p:sp>
    </p:spTree>
    <p:extLst>
      <p:ext uri="{BB962C8B-B14F-4D97-AF65-F5344CB8AC3E}">
        <p14:creationId xmlns:p14="http://schemas.microsoft.com/office/powerpoint/2010/main" val="4286029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ketch line">
            <a:extLst>
              <a:ext uri="{FF2B5EF4-FFF2-40B4-BE49-F238E27FC236}">
                <a16:creationId xmlns:a16="http://schemas.microsoft.com/office/drawing/2014/main" id="{49D5B589-A26A-CF58-A08E-756D37B1B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80A5C705-B20E-9E7D-588F-D555971A9EE2}"/>
              </a:ext>
            </a:extLst>
          </p:cNvPr>
          <p:cNvSpPr txBox="1"/>
          <p:nvPr/>
        </p:nvSpPr>
        <p:spPr>
          <a:xfrm>
            <a:off x="827689" y="722585"/>
            <a:ext cx="106952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latin typeface="Calibri Light"/>
                <a:cs typeface="Calibri"/>
              </a:rPr>
              <a:t>Usability Testing Objectives and Tasks</a:t>
            </a:r>
            <a:endParaRPr lang="en-US" sz="5400" dirty="0">
              <a:latin typeface="Calibri Light"/>
            </a:endParaRPr>
          </a:p>
        </p:txBody>
      </p:sp>
      <p:graphicFrame>
        <p:nvGraphicFramePr>
          <p:cNvPr id="4" name="Content Placeholder 2">
            <a:extLst>
              <a:ext uri="{FF2B5EF4-FFF2-40B4-BE49-F238E27FC236}">
                <a16:creationId xmlns:a16="http://schemas.microsoft.com/office/drawing/2014/main" id="{1CA378B3-5D91-BCEB-8662-9B0B7DCA6E4F}"/>
              </a:ext>
            </a:extLst>
          </p:cNvPr>
          <p:cNvGraphicFramePr>
            <a:graphicFrameLocks noGrp="1"/>
          </p:cNvGraphicFramePr>
          <p:nvPr>
            <p:ph idx="1"/>
            <p:extLst>
              <p:ext uri="{D42A27DB-BD31-4B8C-83A1-F6EECF244321}">
                <p14:modId xmlns:p14="http://schemas.microsoft.com/office/powerpoint/2010/main" val="25791499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72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ketch line">
            <a:extLst>
              <a:ext uri="{FF2B5EF4-FFF2-40B4-BE49-F238E27FC236}">
                <a16:creationId xmlns:a16="http://schemas.microsoft.com/office/drawing/2014/main" id="{49D5B589-A26A-CF58-A08E-756D37B1B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80A5C705-B20E-9E7D-588F-D555971A9EE2}"/>
              </a:ext>
            </a:extLst>
          </p:cNvPr>
          <p:cNvSpPr txBox="1"/>
          <p:nvPr/>
        </p:nvSpPr>
        <p:spPr>
          <a:xfrm>
            <a:off x="827689" y="722585"/>
            <a:ext cx="106952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latin typeface="Calibri Light"/>
                <a:cs typeface="Calibri"/>
              </a:rPr>
              <a:t>Error Handling</a:t>
            </a:r>
            <a:endParaRPr lang="en-US" sz="5400" dirty="0">
              <a:latin typeface="Calibri Light"/>
            </a:endParaRPr>
          </a:p>
        </p:txBody>
      </p:sp>
      <p:sp>
        <p:nvSpPr>
          <p:cNvPr id="8" name="TextBox 7">
            <a:extLst>
              <a:ext uri="{FF2B5EF4-FFF2-40B4-BE49-F238E27FC236}">
                <a16:creationId xmlns:a16="http://schemas.microsoft.com/office/drawing/2014/main" id="{5DAC5F2A-FA18-66C3-08A0-3333C3AB9B76}"/>
              </a:ext>
            </a:extLst>
          </p:cNvPr>
          <p:cNvSpPr txBox="1"/>
          <p:nvPr/>
        </p:nvSpPr>
        <p:spPr>
          <a:xfrm>
            <a:off x="669036" y="2339848"/>
            <a:ext cx="10272942" cy="1886670"/>
          </a:xfrm>
          <a:prstGeom prst="rect">
            <a:avLst/>
          </a:prstGeom>
          <a:noFill/>
        </p:spPr>
        <p:txBody>
          <a:bodyPr wrap="square">
            <a:spAutoFit/>
          </a:bodyPr>
          <a:lstStyle/>
          <a:p>
            <a:pPr marL="108000" indent="-228600">
              <a:lnSpc>
                <a:spcPct val="90000"/>
              </a:lnSpc>
              <a:spcAft>
                <a:spcPts val="100"/>
              </a:spcAft>
              <a:buFont typeface="Arial" panose="020B0604020202020204" pitchFamily="34" charset="0"/>
              <a:buChar char="•"/>
            </a:pPr>
            <a:r>
              <a:rPr lang="en-US" dirty="0"/>
              <a:t>Let users know as soon as they make a mistake</a:t>
            </a:r>
          </a:p>
          <a:p>
            <a:pPr marL="108000" indent="-228600">
              <a:lnSpc>
                <a:spcPct val="90000"/>
              </a:lnSpc>
              <a:spcAft>
                <a:spcPts val="100"/>
              </a:spcAft>
              <a:buFont typeface="Arial" panose="020B0604020202020204" pitchFamily="34" charset="0"/>
              <a:buChar char="•"/>
            </a:pPr>
            <a:endParaRPr lang="en-US" dirty="0"/>
          </a:p>
          <a:p>
            <a:pPr marL="108000" indent="-228600">
              <a:lnSpc>
                <a:spcPct val="90000"/>
              </a:lnSpc>
              <a:spcAft>
                <a:spcPts val="100"/>
              </a:spcAft>
              <a:buFont typeface="Arial" panose="020B0604020202020204" pitchFamily="34" charset="0"/>
              <a:buChar char="•"/>
            </a:pPr>
            <a:r>
              <a:rPr lang="en-US" dirty="0"/>
              <a:t>Make errors prominent</a:t>
            </a:r>
          </a:p>
          <a:p>
            <a:pPr marL="108000" indent="-228600">
              <a:lnSpc>
                <a:spcPct val="90000"/>
              </a:lnSpc>
              <a:spcAft>
                <a:spcPts val="100"/>
              </a:spcAft>
              <a:buFont typeface="Arial" panose="020B0604020202020204" pitchFamily="34" charset="0"/>
              <a:buChar char="•"/>
            </a:pPr>
            <a:endParaRPr lang="en-US" dirty="0"/>
          </a:p>
          <a:p>
            <a:pPr marL="108000" indent="-228600">
              <a:lnSpc>
                <a:spcPct val="90000"/>
              </a:lnSpc>
              <a:spcAft>
                <a:spcPts val="100"/>
              </a:spcAft>
              <a:buFont typeface="Arial" panose="020B0604020202020204" pitchFamily="34" charset="0"/>
              <a:buChar char="•"/>
            </a:pPr>
            <a:r>
              <a:rPr lang="en-US" dirty="0"/>
              <a:t>Show error messages in context</a:t>
            </a:r>
          </a:p>
          <a:p>
            <a:pPr marL="108000" indent="-228600">
              <a:lnSpc>
                <a:spcPct val="90000"/>
              </a:lnSpc>
              <a:spcAft>
                <a:spcPts val="100"/>
              </a:spcAft>
              <a:buFont typeface="Arial" panose="020B0604020202020204" pitchFamily="34" charset="0"/>
              <a:buChar char="•"/>
            </a:pPr>
            <a:endParaRPr lang="en-US" sz="1600" dirty="0"/>
          </a:p>
          <a:p>
            <a:pPr marL="108000" indent="-228600">
              <a:lnSpc>
                <a:spcPct val="90000"/>
              </a:lnSpc>
              <a:spcAft>
                <a:spcPts val="100"/>
              </a:spcAft>
              <a:buFont typeface="Arial" panose="020B0604020202020204" pitchFamily="34" charset="0"/>
              <a:buChar char="•"/>
            </a:pPr>
            <a:r>
              <a:rPr lang="en-US" dirty="0"/>
              <a:t>Ensure messages are easy to understand and helpful</a:t>
            </a:r>
          </a:p>
        </p:txBody>
      </p:sp>
      <p:graphicFrame>
        <p:nvGraphicFramePr>
          <p:cNvPr id="12" name="Diagram 11">
            <a:extLst>
              <a:ext uri="{FF2B5EF4-FFF2-40B4-BE49-F238E27FC236}">
                <a16:creationId xmlns:a16="http://schemas.microsoft.com/office/drawing/2014/main" id="{51DE5539-D186-49E1-5A86-1743ADAED8E9}"/>
              </a:ext>
            </a:extLst>
          </p:cNvPr>
          <p:cNvGraphicFramePr/>
          <p:nvPr>
            <p:extLst>
              <p:ext uri="{D42A27DB-BD31-4B8C-83A1-F6EECF244321}">
                <p14:modId xmlns:p14="http://schemas.microsoft.com/office/powerpoint/2010/main" val="3220896375"/>
              </p:ext>
            </p:extLst>
          </p:nvPr>
        </p:nvGraphicFramePr>
        <p:xfrm>
          <a:off x="6096000" y="2329880"/>
          <a:ext cx="5554894" cy="3714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Graphic 13" descr="Stop with solid fill">
            <a:extLst>
              <a:ext uri="{FF2B5EF4-FFF2-40B4-BE49-F238E27FC236}">
                <a16:creationId xmlns:a16="http://schemas.microsoft.com/office/drawing/2014/main" id="{3D7B8E94-0F94-B23F-642A-A8BE428927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8842" y="3845105"/>
            <a:ext cx="381413" cy="381413"/>
          </a:xfrm>
          <a:prstGeom prst="rect">
            <a:avLst/>
          </a:prstGeom>
        </p:spPr>
      </p:pic>
      <p:pic>
        <p:nvPicPr>
          <p:cNvPr id="16" name="Graphic 15" descr="Badge Tick1 with solid fill">
            <a:extLst>
              <a:ext uri="{FF2B5EF4-FFF2-40B4-BE49-F238E27FC236}">
                <a16:creationId xmlns:a16="http://schemas.microsoft.com/office/drawing/2014/main" id="{073620C5-75A7-D4D7-2CDF-CFBB143234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44847" y="5180627"/>
            <a:ext cx="345041" cy="345041"/>
          </a:xfrm>
          <a:prstGeom prst="rect">
            <a:avLst/>
          </a:prstGeom>
        </p:spPr>
      </p:pic>
      <p:pic>
        <p:nvPicPr>
          <p:cNvPr id="22" name="Graphic 21" descr="Gears with solid fill">
            <a:extLst>
              <a:ext uri="{FF2B5EF4-FFF2-40B4-BE49-F238E27FC236}">
                <a16:creationId xmlns:a16="http://schemas.microsoft.com/office/drawing/2014/main" id="{1329F613-27E4-EEC3-37D4-65E6C3E81C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15410" y="3845105"/>
            <a:ext cx="457200" cy="457200"/>
          </a:xfrm>
          <a:prstGeom prst="rect">
            <a:avLst/>
          </a:prstGeom>
        </p:spPr>
      </p:pic>
    </p:spTree>
    <p:extLst>
      <p:ext uri="{BB962C8B-B14F-4D97-AF65-F5344CB8AC3E}">
        <p14:creationId xmlns:p14="http://schemas.microsoft.com/office/powerpoint/2010/main" val="2673898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ketch line">
            <a:extLst>
              <a:ext uri="{FF2B5EF4-FFF2-40B4-BE49-F238E27FC236}">
                <a16:creationId xmlns:a16="http://schemas.microsoft.com/office/drawing/2014/main" id="{49D5B589-A26A-CF58-A08E-756D37B1B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80A5C705-B20E-9E7D-588F-D555971A9EE2}"/>
              </a:ext>
            </a:extLst>
          </p:cNvPr>
          <p:cNvSpPr txBox="1"/>
          <p:nvPr/>
        </p:nvSpPr>
        <p:spPr>
          <a:xfrm>
            <a:off x="827689" y="754043"/>
            <a:ext cx="106952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latin typeface="Calibri Light"/>
                <a:cs typeface="Calibri"/>
              </a:rPr>
              <a:t>References</a:t>
            </a:r>
            <a:endParaRPr lang="en-US" sz="5400" dirty="0">
              <a:latin typeface="Calibri Light"/>
            </a:endParaRPr>
          </a:p>
        </p:txBody>
      </p:sp>
      <p:sp>
        <p:nvSpPr>
          <p:cNvPr id="5" name="Content Placeholder 2">
            <a:extLst>
              <a:ext uri="{FF2B5EF4-FFF2-40B4-BE49-F238E27FC236}">
                <a16:creationId xmlns:a16="http://schemas.microsoft.com/office/drawing/2014/main" id="{06DB33C2-489C-EF4B-BFED-5DB55BD823A0}"/>
              </a:ext>
            </a:extLst>
          </p:cNvPr>
          <p:cNvSpPr>
            <a:spLocks noGrp="1"/>
          </p:cNvSpPr>
          <p:nvPr>
            <p:ph idx="1"/>
          </p:nvPr>
        </p:nvSpPr>
        <p:spPr>
          <a:xfrm>
            <a:off x="838200" y="2600703"/>
            <a:ext cx="10515600" cy="3627631"/>
          </a:xfrm>
        </p:spPr>
        <p:txBody>
          <a:bodyPr vert="horz" lIns="91440" tIns="45720" rIns="91440" bIns="45720" rtlCol="0" anchor="t">
            <a:normAutofit/>
          </a:bodyPr>
          <a:lstStyle/>
          <a:p>
            <a:r>
              <a:rPr lang="en-US" dirty="0">
                <a:ea typeface="+mn-lt"/>
                <a:cs typeface="+mn-lt"/>
                <a:hlinkClick r:id="rId2"/>
              </a:rPr>
              <a:t>UX Design Bootcamp</a:t>
            </a:r>
            <a:endParaRPr lang="en-US" dirty="0">
              <a:ea typeface="+mn-lt"/>
              <a:cs typeface="+mn-lt"/>
            </a:endParaRPr>
          </a:p>
          <a:p>
            <a:r>
              <a:rPr lang="en-US" dirty="0">
                <a:ea typeface="+mn-lt"/>
                <a:cs typeface="+mn-lt"/>
                <a:hlinkClick r:id="rId3"/>
              </a:rPr>
              <a:t>Adobe UX Industry methods and Trends 2020</a:t>
            </a:r>
            <a:endParaRPr lang="en-US" dirty="0"/>
          </a:p>
          <a:p>
            <a:r>
              <a:rPr lang="en-US" dirty="0">
                <a:ea typeface="+mn-lt"/>
                <a:cs typeface="+mn-lt"/>
                <a:hlinkClick r:id="rId4"/>
              </a:rPr>
              <a:t>https://persona.qcri.org/blog/how-to-use-personas-listing-typical-persona-use-cases/</a:t>
            </a:r>
            <a:endParaRPr lang="en-US" dirty="0">
              <a:ea typeface="+mn-lt"/>
              <a:cs typeface="+mn-lt"/>
            </a:endParaRPr>
          </a:p>
          <a:p>
            <a:r>
              <a:rPr lang="en-US" dirty="0">
                <a:ea typeface="+mn-lt"/>
                <a:cs typeface="+mn-lt"/>
                <a:hlinkClick r:id="rId5"/>
              </a:rPr>
              <a:t>https://xd.adobe.com/ideas/process/user-research/user-segmentation-for-ux-design/</a:t>
            </a:r>
            <a:endParaRPr lang="en-US" dirty="0">
              <a:ea typeface="+mn-lt"/>
              <a:cs typeface="+mn-lt"/>
            </a:endParaRPr>
          </a:p>
          <a:p>
            <a:r>
              <a:rPr lang="en-US" dirty="0">
                <a:ea typeface="+mn-lt"/>
                <a:cs typeface="+mn-lt"/>
                <a:hlinkClick r:id="rId6"/>
              </a:rPr>
              <a:t>https://www.interaction-design.org/literature/topics/ux-research</a:t>
            </a:r>
          </a:p>
          <a:p>
            <a:endParaRPr lang="en-US" dirty="0">
              <a:cs typeface="Calibri"/>
            </a:endParaRPr>
          </a:p>
        </p:txBody>
      </p:sp>
    </p:spTree>
    <p:extLst>
      <p:ext uri="{BB962C8B-B14F-4D97-AF65-F5344CB8AC3E}">
        <p14:creationId xmlns:p14="http://schemas.microsoft.com/office/powerpoint/2010/main" val="3508353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A384C12-2C28-3419-A8E9-3959D5A1FE8B}"/>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a:t>THANK YOU</a:t>
            </a:r>
            <a:endParaRPr lang="en-US" sz="6000" kern="1200">
              <a:latin typeface="+mj-lt"/>
              <a:cs typeface="Calibri Light"/>
            </a:endParaRPr>
          </a:p>
        </p:txBody>
      </p:sp>
      <p:sp>
        <p:nvSpPr>
          <p:cNvPr id="33" name="Arc 32">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Oval 34">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702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Fruits and vegetables in bags">
            <a:extLst>
              <a:ext uri="{FF2B5EF4-FFF2-40B4-BE49-F238E27FC236}">
                <a16:creationId xmlns:a16="http://schemas.microsoft.com/office/drawing/2014/main" id="{D1DBC3A3-D083-1624-C09D-930E48E07756}"/>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39" name="Rectangle 3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79C91-2E7E-0A5B-E7D0-A2608C64FC62}"/>
              </a:ext>
            </a:extLst>
          </p:cNvPr>
          <p:cNvSpPr>
            <a:spLocks noGrp="1"/>
          </p:cNvSpPr>
          <p:nvPr>
            <p:ph type="title"/>
          </p:nvPr>
        </p:nvSpPr>
        <p:spPr>
          <a:xfrm>
            <a:off x="838200" y="365125"/>
            <a:ext cx="3822189" cy="1899912"/>
          </a:xfrm>
        </p:spPr>
        <p:txBody>
          <a:bodyPr>
            <a:normAutofit/>
          </a:bodyPr>
          <a:lstStyle/>
          <a:p>
            <a:r>
              <a:rPr lang="en-US" sz="4000" b="1">
                <a:cs typeface="Calibri Light"/>
              </a:rPr>
              <a:t>Problem statement and solution</a:t>
            </a:r>
            <a:endParaRPr lang="en-US" sz="4000">
              <a:cs typeface="Calibri Light" panose="020F0302020204030204"/>
            </a:endParaRPr>
          </a:p>
        </p:txBody>
      </p:sp>
      <p:sp>
        <p:nvSpPr>
          <p:cNvPr id="3" name="Content Placeholder 2">
            <a:extLst>
              <a:ext uri="{FF2B5EF4-FFF2-40B4-BE49-F238E27FC236}">
                <a16:creationId xmlns:a16="http://schemas.microsoft.com/office/drawing/2014/main" id="{E7386CD7-9A62-83BC-02E1-EB1FDEC71C4B}"/>
              </a:ext>
            </a:extLst>
          </p:cNvPr>
          <p:cNvSpPr>
            <a:spLocks noGrp="1"/>
          </p:cNvSpPr>
          <p:nvPr>
            <p:ph idx="1"/>
          </p:nvPr>
        </p:nvSpPr>
        <p:spPr>
          <a:xfrm>
            <a:off x="838200" y="2434201"/>
            <a:ext cx="4567255" cy="3528274"/>
          </a:xfrm>
        </p:spPr>
        <p:txBody>
          <a:bodyPr vert="horz" lIns="91440" tIns="45720" rIns="91440" bIns="45720" rtlCol="0" anchor="t">
            <a:normAutofit/>
          </a:bodyPr>
          <a:lstStyle/>
          <a:p>
            <a:r>
              <a:rPr lang="en-US" sz="2000">
                <a:ea typeface="+mn-lt"/>
                <a:cs typeface="+mn-lt"/>
              </a:rPr>
              <a:t>Design a fresh organic grocery delivery application for Fresh Mart that allows Customers to have an enhanced shopping experience and lessen the gap between online and in-store shopping.</a:t>
            </a:r>
            <a:endParaRPr lang="en-US" sz="2000">
              <a:cs typeface="Calibri"/>
            </a:endParaRPr>
          </a:p>
          <a:p>
            <a:pPr>
              <a:buFont typeface="Courier New" panose="020B0604020202020204" pitchFamily="34" charset="0"/>
              <a:buChar char="o"/>
            </a:pPr>
            <a:r>
              <a:rPr lang="en-US" sz="2000">
                <a:ea typeface="+mn-lt"/>
                <a:cs typeface="+mn-lt"/>
              </a:rPr>
              <a:t>Created a mobile application which can handle several thousands of customers daily making hundreds of thousands of purchases. In time support and delivery offer best online grocery shopping experience</a:t>
            </a:r>
          </a:p>
          <a:p>
            <a:endParaRPr lang="en-US" sz="2000">
              <a:cs typeface="Calibri"/>
            </a:endParaRPr>
          </a:p>
          <a:p>
            <a:endParaRPr lang="en-US" sz="2000">
              <a:cs typeface="Calibri"/>
            </a:endParaRPr>
          </a:p>
          <a:p>
            <a:endParaRPr lang="en-US" sz="2000">
              <a:cs typeface="Calibri"/>
            </a:endParaRPr>
          </a:p>
          <a:p>
            <a:endParaRPr lang="en-US" sz="2000">
              <a:cs typeface="Calibri"/>
            </a:endParaRPr>
          </a:p>
        </p:txBody>
      </p:sp>
    </p:spTree>
    <p:extLst>
      <p:ext uri="{BB962C8B-B14F-4D97-AF65-F5344CB8AC3E}">
        <p14:creationId xmlns:p14="http://schemas.microsoft.com/office/powerpoint/2010/main" val="322107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B128-43F3-6C24-6684-137A5493BF0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b="1" kern="1200">
                <a:latin typeface="+mj-lt"/>
                <a:ea typeface="+mj-ea"/>
                <a:cs typeface="+mj-cs"/>
              </a:rPr>
              <a:t>Style Guide</a:t>
            </a:r>
          </a:p>
        </p:txBody>
      </p:sp>
      <p:pic>
        <p:nvPicPr>
          <p:cNvPr id="5" name="Picture 5" descr="Graphical user interface, application&#10;&#10;Description automatically generated">
            <a:extLst>
              <a:ext uri="{FF2B5EF4-FFF2-40B4-BE49-F238E27FC236}">
                <a16:creationId xmlns:a16="http://schemas.microsoft.com/office/drawing/2014/main" id="{5FCA7E4D-164C-35DC-C000-6E876E504944}"/>
              </a:ext>
            </a:extLst>
          </p:cNvPr>
          <p:cNvPicPr>
            <a:picLocks noChangeAspect="1"/>
          </p:cNvPicPr>
          <p:nvPr/>
        </p:nvPicPr>
        <p:blipFill>
          <a:blip r:embed="rId2"/>
          <a:stretch>
            <a:fillRect/>
          </a:stretch>
        </p:blipFill>
        <p:spPr>
          <a:xfrm>
            <a:off x="839203" y="1223619"/>
            <a:ext cx="9691436" cy="5448487"/>
          </a:xfrm>
          <a:prstGeom prst="rect">
            <a:avLst/>
          </a:prstGeom>
        </p:spPr>
      </p:pic>
      <p:pic>
        <p:nvPicPr>
          <p:cNvPr id="4" name="Picture 4" descr="Logo, company name&#10;&#10;Description automatically generated">
            <a:extLst>
              <a:ext uri="{FF2B5EF4-FFF2-40B4-BE49-F238E27FC236}">
                <a16:creationId xmlns:a16="http://schemas.microsoft.com/office/drawing/2014/main" id="{E80450AB-8034-FBBB-3FEC-51C9650FD016}"/>
              </a:ext>
            </a:extLst>
          </p:cNvPr>
          <p:cNvPicPr>
            <a:picLocks noChangeAspect="1"/>
          </p:cNvPicPr>
          <p:nvPr/>
        </p:nvPicPr>
        <p:blipFill>
          <a:blip r:embed="rId3"/>
          <a:stretch>
            <a:fillRect/>
          </a:stretch>
        </p:blipFill>
        <p:spPr>
          <a:xfrm>
            <a:off x="5150030" y="605470"/>
            <a:ext cx="1077233" cy="1044122"/>
          </a:xfrm>
          <a:prstGeom prst="rect">
            <a:avLst/>
          </a:prstGeom>
        </p:spPr>
      </p:pic>
    </p:spTree>
    <p:extLst>
      <p:ext uri="{BB962C8B-B14F-4D97-AF65-F5344CB8AC3E}">
        <p14:creationId xmlns:p14="http://schemas.microsoft.com/office/powerpoint/2010/main" val="157427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02F49-7216-5BB9-953B-ACC73E5F7D66}"/>
              </a:ext>
            </a:extLst>
          </p:cNvPr>
          <p:cNvSpPr>
            <a:spLocks noGrp="1"/>
          </p:cNvSpPr>
          <p:nvPr>
            <p:ph type="title"/>
          </p:nvPr>
        </p:nvSpPr>
        <p:spPr>
          <a:xfrm>
            <a:off x="838200" y="556995"/>
            <a:ext cx="10515600" cy="1133693"/>
          </a:xfrm>
        </p:spPr>
        <p:txBody>
          <a:bodyPr>
            <a:normAutofit/>
          </a:bodyPr>
          <a:lstStyle/>
          <a:p>
            <a:r>
              <a:rPr lang="en-US" sz="5200"/>
              <a:t>Product Objective</a:t>
            </a:r>
            <a:endParaRPr lang="en-IN" sz="5200"/>
          </a:p>
        </p:txBody>
      </p:sp>
      <p:graphicFrame>
        <p:nvGraphicFramePr>
          <p:cNvPr id="4" name="Content Placeholder 2">
            <a:extLst>
              <a:ext uri="{FF2B5EF4-FFF2-40B4-BE49-F238E27FC236}">
                <a16:creationId xmlns:a16="http://schemas.microsoft.com/office/drawing/2014/main" id="{844B64B3-67C0-5CDC-79C7-067502DBA825}"/>
              </a:ext>
            </a:extLst>
          </p:cNvPr>
          <p:cNvGraphicFramePr>
            <a:graphicFrameLocks/>
          </p:cNvGraphicFramePr>
          <p:nvPr>
            <p:extLst>
              <p:ext uri="{D42A27DB-BD31-4B8C-83A1-F6EECF244321}">
                <p14:modId xmlns:p14="http://schemas.microsoft.com/office/powerpoint/2010/main" val="666157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78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02F49-7216-5BB9-953B-ACC73E5F7D66}"/>
              </a:ext>
            </a:extLst>
          </p:cNvPr>
          <p:cNvSpPr>
            <a:spLocks noGrp="1"/>
          </p:cNvSpPr>
          <p:nvPr>
            <p:ph type="title"/>
          </p:nvPr>
        </p:nvSpPr>
        <p:spPr>
          <a:xfrm>
            <a:off x="838200" y="365125"/>
            <a:ext cx="10515600" cy="1325563"/>
          </a:xfrm>
        </p:spPr>
        <p:txBody>
          <a:bodyPr>
            <a:normAutofit/>
          </a:bodyPr>
          <a:lstStyle/>
          <a:p>
            <a:r>
              <a:rPr lang="en-US" sz="5400"/>
              <a:t>Target Audience </a:t>
            </a:r>
            <a:endParaRPr lang="en-IN"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2">
            <a:extLst>
              <a:ext uri="{FF2B5EF4-FFF2-40B4-BE49-F238E27FC236}">
                <a16:creationId xmlns:a16="http://schemas.microsoft.com/office/drawing/2014/main" id="{844B64B3-67C0-5CDC-79C7-067502DBA825}"/>
              </a:ext>
            </a:extLst>
          </p:cNvPr>
          <p:cNvGraphicFramePr>
            <a:graphicFrameLocks/>
          </p:cNvGraphicFramePr>
          <p:nvPr>
            <p:extLst>
              <p:ext uri="{D42A27DB-BD31-4B8C-83A1-F6EECF244321}">
                <p14:modId xmlns:p14="http://schemas.microsoft.com/office/powerpoint/2010/main" val="1233740768"/>
              </p:ext>
            </p:extLst>
          </p:nvPr>
        </p:nvGraphicFramePr>
        <p:xfrm>
          <a:off x="502492" y="1695450"/>
          <a:ext cx="11537108" cy="5162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634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2F49-7216-5BB9-953B-ACC73E5F7D66}"/>
              </a:ext>
            </a:extLst>
          </p:cNvPr>
          <p:cNvSpPr>
            <a:spLocks noGrp="1"/>
          </p:cNvSpPr>
          <p:nvPr>
            <p:ph type="title"/>
          </p:nvPr>
        </p:nvSpPr>
        <p:spPr>
          <a:xfrm>
            <a:off x="319087" y="-243840"/>
            <a:ext cx="10515600" cy="1325563"/>
          </a:xfrm>
        </p:spPr>
        <p:txBody>
          <a:bodyPr>
            <a:normAutofit/>
          </a:bodyPr>
          <a:lstStyle/>
          <a:p>
            <a:r>
              <a:rPr lang="en-US" sz="5400"/>
              <a:t>User Segmentation</a:t>
            </a:r>
            <a:endParaRPr lang="en-IN" sz="5400"/>
          </a:p>
        </p:txBody>
      </p:sp>
      <p:graphicFrame>
        <p:nvGraphicFramePr>
          <p:cNvPr id="16" name="Diagram 15">
            <a:extLst>
              <a:ext uri="{FF2B5EF4-FFF2-40B4-BE49-F238E27FC236}">
                <a16:creationId xmlns:a16="http://schemas.microsoft.com/office/drawing/2014/main" id="{61276F80-A7AE-9130-DC89-CD1EE4E90916}"/>
              </a:ext>
            </a:extLst>
          </p:cNvPr>
          <p:cNvGraphicFramePr/>
          <p:nvPr>
            <p:extLst>
              <p:ext uri="{D42A27DB-BD31-4B8C-83A1-F6EECF244321}">
                <p14:modId xmlns:p14="http://schemas.microsoft.com/office/powerpoint/2010/main" val="4106125685"/>
              </p:ext>
            </p:extLst>
          </p:nvPr>
        </p:nvGraphicFramePr>
        <p:xfrm>
          <a:off x="1357313" y="742950"/>
          <a:ext cx="10661968" cy="6115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DDE8A95B-C64B-EA25-4D00-B33AC3E09CCE}"/>
              </a:ext>
            </a:extLst>
          </p:cNvPr>
          <p:cNvSpPr txBox="1"/>
          <p:nvPr/>
        </p:nvSpPr>
        <p:spPr>
          <a:xfrm>
            <a:off x="83461" y="1597801"/>
            <a:ext cx="1273852" cy="307777"/>
          </a:xfrm>
          <a:prstGeom prst="homePlate">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a:t>PRIMARY</a:t>
            </a:r>
            <a:endParaRPr lang="en-IN" sz="1400" b="1"/>
          </a:p>
        </p:txBody>
      </p:sp>
      <p:sp>
        <p:nvSpPr>
          <p:cNvPr id="22" name="TextBox 21">
            <a:extLst>
              <a:ext uri="{FF2B5EF4-FFF2-40B4-BE49-F238E27FC236}">
                <a16:creationId xmlns:a16="http://schemas.microsoft.com/office/drawing/2014/main" id="{CFED231C-EB42-8BF6-4D07-BF57080069A0}"/>
              </a:ext>
            </a:extLst>
          </p:cNvPr>
          <p:cNvSpPr txBox="1"/>
          <p:nvPr/>
        </p:nvSpPr>
        <p:spPr>
          <a:xfrm>
            <a:off x="83461" y="5711047"/>
            <a:ext cx="1273852" cy="307777"/>
          </a:xfrm>
          <a:prstGeom prst="homePlate">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b="1"/>
              <a:t>TERTIARY</a:t>
            </a:r>
            <a:endParaRPr lang="en-IN" sz="1400" b="1"/>
          </a:p>
        </p:txBody>
      </p:sp>
      <p:sp>
        <p:nvSpPr>
          <p:cNvPr id="23" name="TextBox 22">
            <a:extLst>
              <a:ext uri="{FF2B5EF4-FFF2-40B4-BE49-F238E27FC236}">
                <a16:creationId xmlns:a16="http://schemas.microsoft.com/office/drawing/2014/main" id="{A0060913-2BD3-ABEB-A84B-6F2D2AC226D7}"/>
              </a:ext>
            </a:extLst>
          </p:cNvPr>
          <p:cNvSpPr txBox="1"/>
          <p:nvPr/>
        </p:nvSpPr>
        <p:spPr>
          <a:xfrm>
            <a:off x="83461" y="3662084"/>
            <a:ext cx="1273852" cy="307777"/>
          </a:xfrm>
          <a:prstGeom prst="homePlate">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a:t>SECONDARY</a:t>
            </a:r>
            <a:endParaRPr lang="en-IN" sz="1400" b="1"/>
          </a:p>
        </p:txBody>
      </p:sp>
    </p:spTree>
    <p:extLst>
      <p:ext uri="{BB962C8B-B14F-4D97-AF65-F5344CB8AC3E}">
        <p14:creationId xmlns:p14="http://schemas.microsoft.com/office/powerpoint/2010/main" val="220146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02F49-7216-5BB9-953B-ACC73E5F7D66}"/>
              </a:ext>
            </a:extLst>
          </p:cNvPr>
          <p:cNvSpPr>
            <a:spLocks noGrp="1"/>
          </p:cNvSpPr>
          <p:nvPr>
            <p:ph type="title"/>
          </p:nvPr>
        </p:nvSpPr>
        <p:spPr>
          <a:xfrm>
            <a:off x="838200" y="365125"/>
            <a:ext cx="10515600" cy="1325563"/>
          </a:xfrm>
        </p:spPr>
        <p:txBody>
          <a:bodyPr>
            <a:normAutofit/>
          </a:bodyPr>
          <a:lstStyle/>
          <a:p>
            <a:r>
              <a:rPr lang="en-US" sz="5400"/>
              <a:t>User Needs</a:t>
            </a:r>
            <a:endParaRPr lang="en-IN"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4">
            <a:extLst>
              <a:ext uri="{FF2B5EF4-FFF2-40B4-BE49-F238E27FC236}">
                <a16:creationId xmlns:a16="http://schemas.microsoft.com/office/drawing/2014/main" id="{73E4752F-E09C-B6FE-B710-BF1EBB3A059B}"/>
              </a:ext>
            </a:extLst>
          </p:cNvPr>
          <p:cNvGraphicFramePr/>
          <p:nvPr>
            <p:extLst>
              <p:ext uri="{D42A27DB-BD31-4B8C-83A1-F6EECF244321}">
                <p14:modId xmlns:p14="http://schemas.microsoft.com/office/powerpoint/2010/main" val="2034910425"/>
              </p:ext>
            </p:extLst>
          </p:nvPr>
        </p:nvGraphicFramePr>
        <p:xfrm>
          <a:off x="228601" y="1800911"/>
          <a:ext cx="11668124" cy="4467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104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02F49-7216-5BB9-953B-ACC73E5F7D66}"/>
              </a:ext>
            </a:extLst>
          </p:cNvPr>
          <p:cNvSpPr>
            <a:spLocks noGrp="1"/>
          </p:cNvSpPr>
          <p:nvPr>
            <p:ph type="title"/>
          </p:nvPr>
        </p:nvSpPr>
        <p:spPr>
          <a:xfrm>
            <a:off x="838200" y="365125"/>
            <a:ext cx="10515600" cy="1325563"/>
          </a:xfrm>
        </p:spPr>
        <p:txBody>
          <a:bodyPr>
            <a:normAutofit/>
          </a:bodyPr>
          <a:lstStyle/>
          <a:p>
            <a:r>
              <a:rPr lang="en-US" sz="5400"/>
              <a:t>User Onboarding</a:t>
            </a:r>
            <a:endParaRPr lang="en-IN"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84B73E18-1AE2-13AC-DB67-D4F7EC296A3F}"/>
              </a:ext>
            </a:extLst>
          </p:cNvPr>
          <p:cNvGraphicFramePr>
            <a:graphicFrameLocks/>
          </p:cNvGraphicFramePr>
          <p:nvPr>
            <p:extLst>
              <p:ext uri="{D42A27DB-BD31-4B8C-83A1-F6EECF244321}">
                <p14:modId xmlns:p14="http://schemas.microsoft.com/office/powerpoint/2010/main" val="2128215106"/>
              </p:ext>
            </p:extLst>
          </p:nvPr>
        </p:nvGraphicFramePr>
        <p:xfrm>
          <a:off x="454866" y="1876426"/>
          <a:ext cx="10898933" cy="4714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Left Brace 7">
            <a:extLst>
              <a:ext uri="{FF2B5EF4-FFF2-40B4-BE49-F238E27FC236}">
                <a16:creationId xmlns:a16="http://schemas.microsoft.com/office/drawing/2014/main" id="{F96D5B64-141A-7216-AF07-BDF49E773FD8}"/>
              </a:ext>
            </a:extLst>
          </p:cNvPr>
          <p:cNvSpPr/>
          <p:nvPr/>
        </p:nvSpPr>
        <p:spPr>
          <a:xfrm>
            <a:off x="8581729" y="2647185"/>
            <a:ext cx="381592" cy="3173355"/>
          </a:xfrm>
          <a:prstGeom prst="leftBrace">
            <a:avLst>
              <a:gd name="adj1" fmla="val 35000"/>
              <a:gd name="adj2" fmla="val 50000"/>
            </a:avLst>
          </a:prstGeom>
        </p:spPr>
        <p:style>
          <a:lnRef idx="1">
            <a:schemeClr val="accent2"/>
          </a:lnRef>
          <a:fillRef idx="0">
            <a:schemeClr val="accent2"/>
          </a:fillRef>
          <a:effectRef idx="0">
            <a:schemeClr val="accent2"/>
          </a:effectRef>
          <a:fontRef idx="minor">
            <a:schemeClr val="tx1"/>
          </a:fontRef>
        </p:style>
      </p:sp>
      <p:sp>
        <p:nvSpPr>
          <p:cNvPr id="9" name="Flowchart: Alternate Process 8">
            <a:extLst>
              <a:ext uri="{FF2B5EF4-FFF2-40B4-BE49-F238E27FC236}">
                <a16:creationId xmlns:a16="http://schemas.microsoft.com/office/drawing/2014/main" id="{D86AB533-888E-FA5D-0D2C-06C7B7661C9C}"/>
              </a:ext>
            </a:extLst>
          </p:cNvPr>
          <p:cNvSpPr/>
          <p:nvPr/>
        </p:nvSpPr>
        <p:spPr>
          <a:xfrm>
            <a:off x="8963321" y="2380485"/>
            <a:ext cx="2247604" cy="1114425"/>
          </a:xfrm>
          <a:prstGeom prst="flowChartAlternateProcess">
            <a:avLst/>
          </a:prstGeom>
          <a:solidFill>
            <a:srgbClr val="FF87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a:solidFill>
                  <a:srgbClr val="292929"/>
                </a:solidFill>
                <a:effectLst/>
                <a:latin typeface="charter"/>
              </a:rPr>
              <a:t>Pros:</a:t>
            </a:r>
            <a:r>
              <a:rPr lang="en-US" sz="1600" b="0" i="0">
                <a:solidFill>
                  <a:srgbClr val="292929"/>
                </a:solidFill>
                <a:effectLst/>
                <a:latin typeface="charter"/>
              </a:rPr>
              <a:t> You can also make these quickly in </a:t>
            </a:r>
            <a:r>
              <a:rPr lang="en-US" sz="1600" b="0" i="0" err="1">
                <a:solidFill>
                  <a:srgbClr val="292929"/>
                </a:solidFill>
                <a:effectLst/>
                <a:latin typeface="charter"/>
              </a:rPr>
              <a:t>Appcues</a:t>
            </a:r>
            <a:r>
              <a:rPr lang="en-US" sz="1600" b="0" i="0">
                <a:solidFill>
                  <a:srgbClr val="292929"/>
                </a:solidFill>
                <a:effectLst/>
                <a:latin typeface="charter"/>
              </a:rPr>
              <a:t>, Chameleon, </a:t>
            </a:r>
            <a:r>
              <a:rPr lang="en-US" sz="1600" b="0" i="0" err="1">
                <a:solidFill>
                  <a:srgbClr val="292929"/>
                </a:solidFill>
                <a:effectLst/>
                <a:latin typeface="charter"/>
              </a:rPr>
              <a:t>UserPilot</a:t>
            </a:r>
            <a:r>
              <a:rPr lang="en-US" sz="1600" b="0" i="0">
                <a:solidFill>
                  <a:srgbClr val="292929"/>
                </a:solidFill>
                <a:effectLst/>
                <a:latin typeface="charter"/>
              </a:rPr>
              <a:t>, or others.</a:t>
            </a:r>
            <a:endParaRPr lang="en-IN" sz="1600"/>
          </a:p>
        </p:txBody>
      </p:sp>
      <p:sp>
        <p:nvSpPr>
          <p:cNvPr id="10" name="Flowchart: Alternate Process 9">
            <a:extLst>
              <a:ext uri="{FF2B5EF4-FFF2-40B4-BE49-F238E27FC236}">
                <a16:creationId xmlns:a16="http://schemas.microsoft.com/office/drawing/2014/main" id="{1957BCD6-338E-2F29-1648-B54AF4534691}"/>
              </a:ext>
            </a:extLst>
          </p:cNvPr>
          <p:cNvSpPr/>
          <p:nvPr/>
        </p:nvSpPr>
        <p:spPr>
          <a:xfrm>
            <a:off x="8963321" y="5263327"/>
            <a:ext cx="2247604" cy="1114425"/>
          </a:xfrm>
          <a:prstGeom prst="flowChartAlternateProcess">
            <a:avLst/>
          </a:prstGeom>
          <a:solidFill>
            <a:srgbClr val="F199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b="1" i="1">
                <a:solidFill>
                  <a:srgbClr val="292929"/>
                </a:solidFill>
                <a:effectLst/>
                <a:latin typeface="charter"/>
              </a:rPr>
              <a:t>Cons:</a:t>
            </a:r>
            <a:r>
              <a:rPr lang="en-US" sz="1600" b="0" i="0">
                <a:solidFill>
                  <a:srgbClr val="292929"/>
                </a:solidFill>
                <a:effectLst/>
                <a:latin typeface="charter"/>
              </a:rPr>
              <a:t> They’re just as dismissible as the first look tour, but that’s not a reason not to do it.</a:t>
            </a:r>
          </a:p>
        </p:txBody>
      </p:sp>
    </p:spTree>
    <p:extLst>
      <p:ext uri="{BB962C8B-B14F-4D97-AF65-F5344CB8AC3E}">
        <p14:creationId xmlns:p14="http://schemas.microsoft.com/office/powerpoint/2010/main" val="2307315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2108</Words>
  <Application>Microsoft Office PowerPoint</Application>
  <PresentationFormat>Widescreen</PresentationFormat>
  <Paragraphs>287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Avenir Next LT Pro</vt:lpstr>
      <vt:lpstr>Calibri</vt:lpstr>
      <vt:lpstr>Calibri Light</vt:lpstr>
      <vt:lpstr>charter</vt:lpstr>
      <vt:lpstr>Courier New</vt:lpstr>
      <vt:lpstr>Lucida Console</vt:lpstr>
      <vt:lpstr>Office Theme</vt:lpstr>
      <vt:lpstr>Fresh Mart</vt:lpstr>
      <vt:lpstr>In this Presentation</vt:lpstr>
      <vt:lpstr>Problem statement and solution</vt:lpstr>
      <vt:lpstr>Style Guide</vt:lpstr>
      <vt:lpstr>Product Objective</vt:lpstr>
      <vt:lpstr>Target Audience </vt:lpstr>
      <vt:lpstr>User Segmentation</vt:lpstr>
      <vt:lpstr>User Needs</vt:lpstr>
      <vt:lpstr>User Onboarding</vt:lpstr>
      <vt:lpstr>Use cases</vt:lpstr>
      <vt:lpstr>Use Cases 1 – Login to the application</vt:lpstr>
      <vt:lpstr>Use Cases 2 – Getting customer service/support </vt:lpstr>
      <vt:lpstr>Use Cases 3 – Loading/editing the shopping cart </vt:lpstr>
      <vt:lpstr>Use Cases 4 – Groceries run for organic foods</vt:lpstr>
      <vt:lpstr>PowerPoint Presentation</vt:lpstr>
      <vt:lpstr>PowerPoint Presentation</vt:lpstr>
      <vt:lpstr>PowerPoint Presentation</vt:lpstr>
      <vt:lpstr>PowerPoint Presentation</vt:lpstr>
      <vt:lpstr>PowerPoint Presentation</vt:lpstr>
      <vt:lpstr>PowerPoint Presentation</vt:lpstr>
      <vt:lpstr>UX Research  - Steps </vt:lpstr>
      <vt:lpstr>UX Research  - methods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Farmer’s Fresh Market</dc:title>
  <dc:creator>Ashwani Sugandhi (asugandh)</dc:creator>
  <cp:lastModifiedBy>Ashwani Sugandhi (asugandh)</cp:lastModifiedBy>
  <cp:revision>4</cp:revision>
  <dcterms:created xsi:type="dcterms:W3CDTF">2022-10-28T08:01:28Z</dcterms:created>
  <dcterms:modified xsi:type="dcterms:W3CDTF">2022-12-04T17:16:29Z</dcterms:modified>
</cp:coreProperties>
</file>