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12"/>
  </p:notesMasterIdLst>
  <p:sldIdLst>
    <p:sldId id="257" r:id="rId7"/>
    <p:sldId id="262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00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3" autoAdjust="0"/>
    <p:restoredTop sz="85369"/>
  </p:normalViewPr>
  <p:slideViewPr>
    <p:cSldViewPr showGuides="1">
      <p:cViewPr varScale="1">
        <p:scale>
          <a:sx n="157" d="100"/>
          <a:sy n="157" d="100"/>
        </p:scale>
        <p:origin x="920" y="16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84306-2EEC-844E-90D1-C7D96B81614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E7B1D30-AB04-8448-8C80-649F61E0FFFC}">
      <dgm:prSet phldrT="[Text]"/>
      <dgm:spPr/>
      <dgm:t>
        <a:bodyPr/>
        <a:lstStyle/>
        <a:p>
          <a:pPr rtl="0"/>
          <a:r>
            <a:rPr lang="de-DE" dirty="0"/>
            <a:t>Quelle (source) mit Eigenschaften</a:t>
          </a:r>
        </a:p>
      </dgm:t>
    </dgm:pt>
    <dgm:pt modelId="{C3F0048E-0FC3-E242-9FA7-292698FE1FFE}" type="parTrans" cxnId="{BA673AA7-A17A-B34C-8254-4FFD41707B90}">
      <dgm:prSet/>
      <dgm:spPr/>
      <dgm:t>
        <a:bodyPr/>
        <a:lstStyle/>
        <a:p>
          <a:endParaRPr lang="de-DE"/>
        </a:p>
      </dgm:t>
    </dgm:pt>
    <dgm:pt modelId="{99E99340-67D6-2644-A022-7C978C769CD0}" type="sibTrans" cxnId="{BA673AA7-A17A-B34C-8254-4FFD41707B90}">
      <dgm:prSet/>
      <dgm:spPr/>
      <dgm:t>
        <a:bodyPr/>
        <a:lstStyle/>
        <a:p>
          <a:endParaRPr lang="de-DE"/>
        </a:p>
      </dgm:t>
    </dgm:pt>
    <dgm:pt modelId="{E572125F-953E-5349-930C-4C23B58F54B6}">
      <dgm:prSet phldrT="[Text]"/>
      <dgm:spPr/>
      <dgm:t>
        <a:bodyPr/>
        <a:lstStyle/>
        <a:p>
          <a:pPr rtl="0"/>
          <a:r>
            <a:rPr lang="de-DE" dirty="0"/>
            <a:t>Videoeigenschaften des </a:t>
          </a:r>
          <a:r>
            <a:rPr lang="de-DE" dirty="0" err="1"/>
            <a:t>Zielstreams</a:t>
          </a:r>
          <a:r>
            <a:rPr lang="de-DE" dirty="0"/>
            <a:t> festlegen</a:t>
          </a:r>
        </a:p>
      </dgm:t>
    </dgm:pt>
    <dgm:pt modelId="{9FEF5241-278E-484F-A741-4B83445F548C}" type="parTrans" cxnId="{E207F868-E642-7D45-94D5-383D06CEB09E}">
      <dgm:prSet/>
      <dgm:spPr/>
      <dgm:t>
        <a:bodyPr/>
        <a:lstStyle/>
        <a:p>
          <a:endParaRPr lang="de-DE"/>
        </a:p>
      </dgm:t>
    </dgm:pt>
    <dgm:pt modelId="{D49E8AB5-7043-4140-9AA1-8C119673788C}" type="sibTrans" cxnId="{E207F868-E642-7D45-94D5-383D06CEB09E}">
      <dgm:prSet/>
      <dgm:spPr/>
      <dgm:t>
        <a:bodyPr/>
        <a:lstStyle/>
        <a:p>
          <a:endParaRPr lang="de-DE"/>
        </a:p>
      </dgm:t>
    </dgm:pt>
    <dgm:pt modelId="{90646460-7597-D54F-AEC2-966540B7EAFF}">
      <dgm:prSet phldrT="[Text]"/>
      <dgm:spPr/>
      <dgm:t>
        <a:bodyPr/>
        <a:lstStyle/>
        <a:p>
          <a:pPr rtl="0"/>
          <a:r>
            <a:rPr lang="de-DE" dirty="0"/>
            <a:t>Kodierungseigenschaften einstellen und Video kodieren</a:t>
          </a:r>
        </a:p>
      </dgm:t>
    </dgm:pt>
    <dgm:pt modelId="{995877CF-69CD-644A-980C-D84DBF5B9EF1}" type="parTrans" cxnId="{B156E311-DA84-E54A-B977-CDBB68D7075A}">
      <dgm:prSet/>
      <dgm:spPr/>
      <dgm:t>
        <a:bodyPr/>
        <a:lstStyle/>
        <a:p>
          <a:endParaRPr lang="de-DE"/>
        </a:p>
      </dgm:t>
    </dgm:pt>
    <dgm:pt modelId="{DF53AB5D-3CC8-7448-B7E2-C978C0DC2B8B}" type="sibTrans" cxnId="{B156E311-DA84-E54A-B977-CDBB68D7075A}">
      <dgm:prSet/>
      <dgm:spPr/>
      <dgm:t>
        <a:bodyPr/>
        <a:lstStyle/>
        <a:p>
          <a:endParaRPr lang="de-DE"/>
        </a:p>
      </dgm:t>
    </dgm:pt>
    <dgm:pt modelId="{CEB41ECC-E422-664F-937D-FAF61D20B0A7}">
      <dgm:prSet/>
      <dgm:spPr/>
      <dgm:t>
        <a:bodyPr/>
        <a:lstStyle/>
        <a:p>
          <a:pPr rtl="0"/>
          <a:r>
            <a:rPr lang="de-DE" dirty="0"/>
            <a:t>Videostream in UDP-Pakete aufteilen</a:t>
          </a:r>
        </a:p>
      </dgm:t>
    </dgm:pt>
    <dgm:pt modelId="{66CF365C-B3ED-154D-8C48-BC074F6DBE3B}" type="parTrans" cxnId="{A17025AC-A6A0-3A42-9C21-1D4EC46EDDD6}">
      <dgm:prSet/>
      <dgm:spPr/>
      <dgm:t>
        <a:bodyPr/>
        <a:lstStyle/>
        <a:p>
          <a:endParaRPr lang="de-DE"/>
        </a:p>
      </dgm:t>
    </dgm:pt>
    <dgm:pt modelId="{D4479111-4024-FF4F-9ACA-C3309563A8B0}" type="sibTrans" cxnId="{A17025AC-A6A0-3A42-9C21-1D4EC46EDDD6}">
      <dgm:prSet/>
      <dgm:spPr/>
      <dgm:t>
        <a:bodyPr/>
        <a:lstStyle/>
        <a:p>
          <a:endParaRPr lang="de-DE"/>
        </a:p>
      </dgm:t>
    </dgm:pt>
    <dgm:pt modelId="{43786437-7175-E44D-845E-2976604A702E}">
      <dgm:prSet/>
      <dgm:spPr/>
      <dgm:t>
        <a:bodyPr/>
        <a:lstStyle/>
        <a:p>
          <a:pPr rtl="0"/>
          <a:r>
            <a:rPr lang="de-DE" dirty="0"/>
            <a:t>IP-Adresse und Port einstellen (UDP-sink)</a:t>
          </a:r>
        </a:p>
      </dgm:t>
    </dgm:pt>
    <dgm:pt modelId="{698133DB-A704-804B-AC68-BE9BD161204F}" type="parTrans" cxnId="{C3FF2911-1A2E-8343-8A30-C8572666089A}">
      <dgm:prSet/>
      <dgm:spPr/>
      <dgm:t>
        <a:bodyPr/>
        <a:lstStyle/>
        <a:p>
          <a:endParaRPr lang="de-DE"/>
        </a:p>
      </dgm:t>
    </dgm:pt>
    <dgm:pt modelId="{4C929537-320B-F34E-A6F1-8C85D1CC0F7D}" type="sibTrans" cxnId="{C3FF2911-1A2E-8343-8A30-C8572666089A}">
      <dgm:prSet/>
      <dgm:spPr/>
      <dgm:t>
        <a:bodyPr/>
        <a:lstStyle/>
        <a:p>
          <a:endParaRPr lang="de-DE"/>
        </a:p>
      </dgm:t>
    </dgm:pt>
    <dgm:pt modelId="{FF3F2B61-0EBB-D04D-9AF7-70663B53D415}">
      <dgm:prSet/>
      <dgm:spPr/>
      <dgm:t>
        <a:bodyPr/>
        <a:lstStyle/>
        <a:p>
          <a:pPr rtl="0"/>
          <a:r>
            <a:rPr lang="de-DE" dirty="0"/>
            <a:t>Übertragung über das Netzwerk</a:t>
          </a:r>
        </a:p>
      </dgm:t>
    </dgm:pt>
    <dgm:pt modelId="{55E213A1-F339-6044-A850-7B15CA39965D}" type="parTrans" cxnId="{810EEB6C-B0B8-C048-8D5D-B0EE20AED5CA}">
      <dgm:prSet/>
      <dgm:spPr/>
      <dgm:t>
        <a:bodyPr/>
        <a:lstStyle/>
        <a:p>
          <a:endParaRPr lang="de-DE"/>
        </a:p>
      </dgm:t>
    </dgm:pt>
    <dgm:pt modelId="{D07A186E-3485-DD41-B0A2-FB1973A1512A}" type="sibTrans" cxnId="{810EEB6C-B0B8-C048-8D5D-B0EE20AED5CA}">
      <dgm:prSet/>
      <dgm:spPr/>
      <dgm:t>
        <a:bodyPr/>
        <a:lstStyle/>
        <a:p>
          <a:endParaRPr lang="de-DE"/>
        </a:p>
      </dgm:t>
    </dgm:pt>
    <dgm:pt modelId="{9D2CAAEB-1631-BF49-A9FF-79FA096585D5}" type="pres">
      <dgm:prSet presAssocID="{84284306-2EEC-844E-90D1-C7D96B816146}" presName="Name0" presStyleCnt="0">
        <dgm:presLayoutVars>
          <dgm:dir/>
          <dgm:resizeHandles val="exact"/>
        </dgm:presLayoutVars>
      </dgm:prSet>
      <dgm:spPr/>
    </dgm:pt>
    <dgm:pt modelId="{D6317DFE-6B82-034D-9929-B9C736864C75}" type="pres">
      <dgm:prSet presAssocID="{FE7B1D30-AB04-8448-8C80-649F61E0FFFC}" presName="node" presStyleLbl="node1" presStyleIdx="0" presStyleCnt="6">
        <dgm:presLayoutVars>
          <dgm:bulletEnabled val="1"/>
        </dgm:presLayoutVars>
      </dgm:prSet>
      <dgm:spPr/>
    </dgm:pt>
    <dgm:pt modelId="{3A54A618-A6DD-B044-8771-5EE0DA2F153A}" type="pres">
      <dgm:prSet presAssocID="{99E99340-67D6-2644-A022-7C978C769CD0}" presName="sibTrans" presStyleLbl="sibTrans2D1" presStyleIdx="0" presStyleCnt="5"/>
      <dgm:spPr/>
    </dgm:pt>
    <dgm:pt modelId="{157DE9B8-0333-BF4F-AF5F-B400F1649910}" type="pres">
      <dgm:prSet presAssocID="{99E99340-67D6-2644-A022-7C978C769CD0}" presName="connectorText" presStyleLbl="sibTrans2D1" presStyleIdx="0" presStyleCnt="5"/>
      <dgm:spPr/>
    </dgm:pt>
    <dgm:pt modelId="{6EAEACC1-D293-AD43-9307-AC219C416524}" type="pres">
      <dgm:prSet presAssocID="{E572125F-953E-5349-930C-4C23B58F54B6}" presName="node" presStyleLbl="node1" presStyleIdx="1" presStyleCnt="6">
        <dgm:presLayoutVars>
          <dgm:bulletEnabled val="1"/>
        </dgm:presLayoutVars>
      </dgm:prSet>
      <dgm:spPr/>
    </dgm:pt>
    <dgm:pt modelId="{B04B6CC0-86AD-3B43-A4A3-F0CB82973EAE}" type="pres">
      <dgm:prSet presAssocID="{D49E8AB5-7043-4140-9AA1-8C119673788C}" presName="sibTrans" presStyleLbl="sibTrans2D1" presStyleIdx="1" presStyleCnt="5"/>
      <dgm:spPr/>
    </dgm:pt>
    <dgm:pt modelId="{E03A5062-AE8B-C240-BB52-8E63D572B72C}" type="pres">
      <dgm:prSet presAssocID="{D49E8AB5-7043-4140-9AA1-8C119673788C}" presName="connectorText" presStyleLbl="sibTrans2D1" presStyleIdx="1" presStyleCnt="5"/>
      <dgm:spPr/>
    </dgm:pt>
    <dgm:pt modelId="{EA96A984-AAC8-6648-B211-60FCC3426C77}" type="pres">
      <dgm:prSet presAssocID="{90646460-7597-D54F-AEC2-966540B7EAFF}" presName="node" presStyleLbl="node1" presStyleIdx="2" presStyleCnt="6">
        <dgm:presLayoutVars>
          <dgm:bulletEnabled val="1"/>
        </dgm:presLayoutVars>
      </dgm:prSet>
      <dgm:spPr/>
    </dgm:pt>
    <dgm:pt modelId="{C500862D-58C7-394F-B474-E23592DA7079}" type="pres">
      <dgm:prSet presAssocID="{DF53AB5D-3CC8-7448-B7E2-C978C0DC2B8B}" presName="sibTrans" presStyleLbl="sibTrans2D1" presStyleIdx="2" presStyleCnt="5"/>
      <dgm:spPr/>
    </dgm:pt>
    <dgm:pt modelId="{385F38AA-9E46-5B42-8BDE-157309CBAC09}" type="pres">
      <dgm:prSet presAssocID="{DF53AB5D-3CC8-7448-B7E2-C978C0DC2B8B}" presName="connectorText" presStyleLbl="sibTrans2D1" presStyleIdx="2" presStyleCnt="5"/>
      <dgm:spPr/>
    </dgm:pt>
    <dgm:pt modelId="{EBD9ED58-A4D7-5B44-BD7B-6E5A86A50EEE}" type="pres">
      <dgm:prSet presAssocID="{CEB41ECC-E422-664F-937D-FAF61D20B0A7}" presName="node" presStyleLbl="node1" presStyleIdx="3" presStyleCnt="6">
        <dgm:presLayoutVars>
          <dgm:bulletEnabled val="1"/>
        </dgm:presLayoutVars>
      </dgm:prSet>
      <dgm:spPr/>
    </dgm:pt>
    <dgm:pt modelId="{A23AC95C-D861-9844-8A8C-D7B394D90A33}" type="pres">
      <dgm:prSet presAssocID="{D4479111-4024-FF4F-9ACA-C3309563A8B0}" presName="sibTrans" presStyleLbl="sibTrans2D1" presStyleIdx="3" presStyleCnt="5"/>
      <dgm:spPr/>
    </dgm:pt>
    <dgm:pt modelId="{0AA8A001-2C00-064C-9345-FF1AE3791AAD}" type="pres">
      <dgm:prSet presAssocID="{D4479111-4024-FF4F-9ACA-C3309563A8B0}" presName="connectorText" presStyleLbl="sibTrans2D1" presStyleIdx="3" presStyleCnt="5"/>
      <dgm:spPr/>
    </dgm:pt>
    <dgm:pt modelId="{422D128C-C2B7-BE40-A5F4-166BD26BC861}" type="pres">
      <dgm:prSet presAssocID="{43786437-7175-E44D-845E-2976604A702E}" presName="node" presStyleLbl="node1" presStyleIdx="4" presStyleCnt="6">
        <dgm:presLayoutVars>
          <dgm:bulletEnabled val="1"/>
        </dgm:presLayoutVars>
      </dgm:prSet>
      <dgm:spPr/>
    </dgm:pt>
    <dgm:pt modelId="{2D4A7D06-E751-1146-81AB-EAC550655ED8}" type="pres">
      <dgm:prSet presAssocID="{4C929537-320B-F34E-A6F1-8C85D1CC0F7D}" presName="sibTrans" presStyleLbl="sibTrans2D1" presStyleIdx="4" presStyleCnt="5"/>
      <dgm:spPr/>
    </dgm:pt>
    <dgm:pt modelId="{497B78AD-BA6C-444E-836C-8A980FB53C03}" type="pres">
      <dgm:prSet presAssocID="{4C929537-320B-F34E-A6F1-8C85D1CC0F7D}" presName="connectorText" presStyleLbl="sibTrans2D1" presStyleIdx="4" presStyleCnt="5"/>
      <dgm:spPr/>
    </dgm:pt>
    <dgm:pt modelId="{26DA5697-7E60-414E-A8CA-F93125ACB63D}" type="pres">
      <dgm:prSet presAssocID="{FF3F2B61-0EBB-D04D-9AF7-70663B53D415}" presName="node" presStyleLbl="node1" presStyleIdx="5" presStyleCnt="6">
        <dgm:presLayoutVars>
          <dgm:bulletEnabled val="1"/>
        </dgm:presLayoutVars>
      </dgm:prSet>
      <dgm:spPr/>
    </dgm:pt>
  </dgm:ptLst>
  <dgm:cxnLst>
    <dgm:cxn modelId="{FD148702-FF57-A347-B11A-0A58FAD593CA}" type="presOf" srcId="{FE7B1D30-AB04-8448-8C80-649F61E0FFFC}" destId="{D6317DFE-6B82-034D-9929-B9C736864C75}" srcOrd="0" destOrd="0" presId="urn:microsoft.com/office/officeart/2005/8/layout/process1"/>
    <dgm:cxn modelId="{C3FF2911-1A2E-8343-8A30-C8572666089A}" srcId="{84284306-2EEC-844E-90D1-C7D96B816146}" destId="{43786437-7175-E44D-845E-2976604A702E}" srcOrd="4" destOrd="0" parTransId="{698133DB-A704-804B-AC68-BE9BD161204F}" sibTransId="{4C929537-320B-F34E-A6F1-8C85D1CC0F7D}"/>
    <dgm:cxn modelId="{B156E311-DA84-E54A-B977-CDBB68D7075A}" srcId="{84284306-2EEC-844E-90D1-C7D96B816146}" destId="{90646460-7597-D54F-AEC2-966540B7EAFF}" srcOrd="2" destOrd="0" parTransId="{995877CF-69CD-644A-980C-D84DBF5B9EF1}" sibTransId="{DF53AB5D-3CC8-7448-B7E2-C978C0DC2B8B}"/>
    <dgm:cxn modelId="{83B65419-1B00-5045-9A2A-1561F20D5100}" type="presOf" srcId="{84284306-2EEC-844E-90D1-C7D96B816146}" destId="{9D2CAAEB-1631-BF49-A9FF-79FA096585D5}" srcOrd="0" destOrd="0" presId="urn:microsoft.com/office/officeart/2005/8/layout/process1"/>
    <dgm:cxn modelId="{D6DDB824-0728-D24E-9AFF-28E432CE8E47}" type="presOf" srcId="{DF53AB5D-3CC8-7448-B7E2-C978C0DC2B8B}" destId="{C500862D-58C7-394F-B474-E23592DA7079}" srcOrd="0" destOrd="0" presId="urn:microsoft.com/office/officeart/2005/8/layout/process1"/>
    <dgm:cxn modelId="{32024828-7655-BF4A-BE06-11726830182B}" type="presOf" srcId="{4C929537-320B-F34E-A6F1-8C85D1CC0F7D}" destId="{2D4A7D06-E751-1146-81AB-EAC550655ED8}" srcOrd="0" destOrd="0" presId="urn:microsoft.com/office/officeart/2005/8/layout/process1"/>
    <dgm:cxn modelId="{7F95B72D-1946-6E49-B4D5-BA2635279BF4}" type="presOf" srcId="{D49E8AB5-7043-4140-9AA1-8C119673788C}" destId="{B04B6CC0-86AD-3B43-A4A3-F0CB82973EAE}" srcOrd="0" destOrd="0" presId="urn:microsoft.com/office/officeart/2005/8/layout/process1"/>
    <dgm:cxn modelId="{3CF38B2F-8FA3-AA4D-A276-D24868D5DFF1}" type="presOf" srcId="{D4479111-4024-FF4F-9ACA-C3309563A8B0}" destId="{0AA8A001-2C00-064C-9345-FF1AE3791AAD}" srcOrd="1" destOrd="0" presId="urn:microsoft.com/office/officeart/2005/8/layout/process1"/>
    <dgm:cxn modelId="{78209649-1949-444E-857C-CEB22CEE5042}" type="presOf" srcId="{DF53AB5D-3CC8-7448-B7E2-C978C0DC2B8B}" destId="{385F38AA-9E46-5B42-8BDE-157309CBAC09}" srcOrd="1" destOrd="0" presId="urn:microsoft.com/office/officeart/2005/8/layout/process1"/>
    <dgm:cxn modelId="{2DC5FC5D-08C6-DE4F-9504-38EDB66EAB06}" type="presOf" srcId="{CEB41ECC-E422-664F-937D-FAF61D20B0A7}" destId="{EBD9ED58-A4D7-5B44-BD7B-6E5A86A50EEE}" srcOrd="0" destOrd="0" presId="urn:microsoft.com/office/officeart/2005/8/layout/process1"/>
    <dgm:cxn modelId="{2E03BA5E-993C-5F49-A911-6773C111D95A}" type="presOf" srcId="{99E99340-67D6-2644-A022-7C978C769CD0}" destId="{157DE9B8-0333-BF4F-AF5F-B400F1649910}" srcOrd="1" destOrd="0" presId="urn:microsoft.com/office/officeart/2005/8/layout/process1"/>
    <dgm:cxn modelId="{E207F868-E642-7D45-94D5-383D06CEB09E}" srcId="{84284306-2EEC-844E-90D1-C7D96B816146}" destId="{E572125F-953E-5349-930C-4C23B58F54B6}" srcOrd="1" destOrd="0" parTransId="{9FEF5241-278E-484F-A741-4B83445F548C}" sibTransId="{D49E8AB5-7043-4140-9AA1-8C119673788C}"/>
    <dgm:cxn modelId="{810EEB6C-B0B8-C048-8D5D-B0EE20AED5CA}" srcId="{84284306-2EEC-844E-90D1-C7D96B816146}" destId="{FF3F2B61-0EBB-D04D-9AF7-70663B53D415}" srcOrd="5" destOrd="0" parTransId="{55E213A1-F339-6044-A850-7B15CA39965D}" sibTransId="{D07A186E-3485-DD41-B0A2-FB1973A1512A}"/>
    <dgm:cxn modelId="{86ECA178-5E16-BB40-8918-4442C756042E}" type="presOf" srcId="{99E99340-67D6-2644-A022-7C978C769CD0}" destId="{3A54A618-A6DD-B044-8771-5EE0DA2F153A}" srcOrd="0" destOrd="0" presId="urn:microsoft.com/office/officeart/2005/8/layout/process1"/>
    <dgm:cxn modelId="{325BD67D-0F46-CE4C-8AA9-82B9B1F7C46D}" type="presOf" srcId="{D49E8AB5-7043-4140-9AA1-8C119673788C}" destId="{E03A5062-AE8B-C240-BB52-8E63D572B72C}" srcOrd="1" destOrd="0" presId="urn:microsoft.com/office/officeart/2005/8/layout/process1"/>
    <dgm:cxn modelId="{B221F687-3A55-174B-8F77-5C07F99563FE}" type="presOf" srcId="{43786437-7175-E44D-845E-2976604A702E}" destId="{422D128C-C2B7-BE40-A5F4-166BD26BC861}" srcOrd="0" destOrd="0" presId="urn:microsoft.com/office/officeart/2005/8/layout/process1"/>
    <dgm:cxn modelId="{D58664A6-8A7A-F744-8DE7-15798D06340E}" type="presOf" srcId="{4C929537-320B-F34E-A6F1-8C85D1CC0F7D}" destId="{497B78AD-BA6C-444E-836C-8A980FB53C03}" srcOrd="1" destOrd="0" presId="urn:microsoft.com/office/officeart/2005/8/layout/process1"/>
    <dgm:cxn modelId="{BA673AA7-A17A-B34C-8254-4FFD41707B90}" srcId="{84284306-2EEC-844E-90D1-C7D96B816146}" destId="{FE7B1D30-AB04-8448-8C80-649F61E0FFFC}" srcOrd="0" destOrd="0" parTransId="{C3F0048E-0FC3-E242-9FA7-292698FE1FFE}" sibTransId="{99E99340-67D6-2644-A022-7C978C769CD0}"/>
    <dgm:cxn modelId="{A17025AC-A6A0-3A42-9C21-1D4EC46EDDD6}" srcId="{84284306-2EEC-844E-90D1-C7D96B816146}" destId="{CEB41ECC-E422-664F-937D-FAF61D20B0A7}" srcOrd="3" destOrd="0" parTransId="{66CF365C-B3ED-154D-8C48-BC074F6DBE3B}" sibTransId="{D4479111-4024-FF4F-9ACA-C3309563A8B0}"/>
    <dgm:cxn modelId="{527D94B1-CB38-EC42-841C-F8CCCF59FD9A}" type="presOf" srcId="{FF3F2B61-0EBB-D04D-9AF7-70663B53D415}" destId="{26DA5697-7E60-414E-A8CA-F93125ACB63D}" srcOrd="0" destOrd="0" presId="urn:microsoft.com/office/officeart/2005/8/layout/process1"/>
    <dgm:cxn modelId="{FBEA7CC0-095E-A74E-8005-0DF1980704BE}" type="presOf" srcId="{E572125F-953E-5349-930C-4C23B58F54B6}" destId="{6EAEACC1-D293-AD43-9307-AC219C416524}" srcOrd="0" destOrd="0" presId="urn:microsoft.com/office/officeart/2005/8/layout/process1"/>
    <dgm:cxn modelId="{FA92B8CD-65EA-AA47-ACD4-2532B6F6C75C}" type="presOf" srcId="{90646460-7597-D54F-AEC2-966540B7EAFF}" destId="{EA96A984-AAC8-6648-B211-60FCC3426C77}" srcOrd="0" destOrd="0" presId="urn:microsoft.com/office/officeart/2005/8/layout/process1"/>
    <dgm:cxn modelId="{4A3F48E4-5D2B-4240-9D3B-49D7DAA19018}" type="presOf" srcId="{D4479111-4024-FF4F-9ACA-C3309563A8B0}" destId="{A23AC95C-D861-9844-8A8C-D7B394D90A33}" srcOrd="0" destOrd="0" presId="urn:microsoft.com/office/officeart/2005/8/layout/process1"/>
    <dgm:cxn modelId="{8635A877-8E55-1C46-B93B-3FF1E0E95FD8}" type="presParOf" srcId="{9D2CAAEB-1631-BF49-A9FF-79FA096585D5}" destId="{D6317DFE-6B82-034D-9929-B9C736864C75}" srcOrd="0" destOrd="0" presId="urn:microsoft.com/office/officeart/2005/8/layout/process1"/>
    <dgm:cxn modelId="{9F8E9BC1-7292-CD4D-BF93-0BD9C64DC5E8}" type="presParOf" srcId="{9D2CAAEB-1631-BF49-A9FF-79FA096585D5}" destId="{3A54A618-A6DD-B044-8771-5EE0DA2F153A}" srcOrd="1" destOrd="0" presId="urn:microsoft.com/office/officeart/2005/8/layout/process1"/>
    <dgm:cxn modelId="{5A6E7B7B-45D0-B04C-8F75-2B1266C22DF6}" type="presParOf" srcId="{3A54A618-A6DD-B044-8771-5EE0DA2F153A}" destId="{157DE9B8-0333-BF4F-AF5F-B400F1649910}" srcOrd="0" destOrd="0" presId="urn:microsoft.com/office/officeart/2005/8/layout/process1"/>
    <dgm:cxn modelId="{5B14A429-9EDA-4B4B-BD33-6CF308474F71}" type="presParOf" srcId="{9D2CAAEB-1631-BF49-A9FF-79FA096585D5}" destId="{6EAEACC1-D293-AD43-9307-AC219C416524}" srcOrd="2" destOrd="0" presId="urn:microsoft.com/office/officeart/2005/8/layout/process1"/>
    <dgm:cxn modelId="{F41684DD-AC07-2148-A32D-72CD0A3ECEBC}" type="presParOf" srcId="{9D2CAAEB-1631-BF49-A9FF-79FA096585D5}" destId="{B04B6CC0-86AD-3B43-A4A3-F0CB82973EAE}" srcOrd="3" destOrd="0" presId="urn:microsoft.com/office/officeart/2005/8/layout/process1"/>
    <dgm:cxn modelId="{BDEDB49C-457D-DD4B-8E49-DA3AE73A1432}" type="presParOf" srcId="{B04B6CC0-86AD-3B43-A4A3-F0CB82973EAE}" destId="{E03A5062-AE8B-C240-BB52-8E63D572B72C}" srcOrd="0" destOrd="0" presId="urn:microsoft.com/office/officeart/2005/8/layout/process1"/>
    <dgm:cxn modelId="{DDC21D6B-79FE-A84F-AE15-CBE00E506D25}" type="presParOf" srcId="{9D2CAAEB-1631-BF49-A9FF-79FA096585D5}" destId="{EA96A984-AAC8-6648-B211-60FCC3426C77}" srcOrd="4" destOrd="0" presId="urn:microsoft.com/office/officeart/2005/8/layout/process1"/>
    <dgm:cxn modelId="{C9384F40-1EDA-0040-ACEC-64279216DB2E}" type="presParOf" srcId="{9D2CAAEB-1631-BF49-A9FF-79FA096585D5}" destId="{C500862D-58C7-394F-B474-E23592DA7079}" srcOrd="5" destOrd="0" presId="urn:microsoft.com/office/officeart/2005/8/layout/process1"/>
    <dgm:cxn modelId="{19D6DBCF-2C39-3947-B2C6-A390E464E5DC}" type="presParOf" srcId="{C500862D-58C7-394F-B474-E23592DA7079}" destId="{385F38AA-9E46-5B42-8BDE-157309CBAC09}" srcOrd="0" destOrd="0" presId="urn:microsoft.com/office/officeart/2005/8/layout/process1"/>
    <dgm:cxn modelId="{FBCD7F42-8B41-F947-BE18-D313ED05FA0E}" type="presParOf" srcId="{9D2CAAEB-1631-BF49-A9FF-79FA096585D5}" destId="{EBD9ED58-A4D7-5B44-BD7B-6E5A86A50EEE}" srcOrd="6" destOrd="0" presId="urn:microsoft.com/office/officeart/2005/8/layout/process1"/>
    <dgm:cxn modelId="{DD6DEB28-5BD0-1940-A926-F75ADEFBC926}" type="presParOf" srcId="{9D2CAAEB-1631-BF49-A9FF-79FA096585D5}" destId="{A23AC95C-D861-9844-8A8C-D7B394D90A33}" srcOrd="7" destOrd="0" presId="urn:microsoft.com/office/officeart/2005/8/layout/process1"/>
    <dgm:cxn modelId="{07E30A30-9A04-B541-B9AD-D71019E4FFE7}" type="presParOf" srcId="{A23AC95C-D861-9844-8A8C-D7B394D90A33}" destId="{0AA8A001-2C00-064C-9345-FF1AE3791AAD}" srcOrd="0" destOrd="0" presId="urn:microsoft.com/office/officeart/2005/8/layout/process1"/>
    <dgm:cxn modelId="{777E2E24-BEAF-454A-801F-0FC0B4EBF15B}" type="presParOf" srcId="{9D2CAAEB-1631-BF49-A9FF-79FA096585D5}" destId="{422D128C-C2B7-BE40-A5F4-166BD26BC861}" srcOrd="8" destOrd="0" presId="urn:microsoft.com/office/officeart/2005/8/layout/process1"/>
    <dgm:cxn modelId="{742ABBF2-2676-D14F-B5A1-174289A60DD7}" type="presParOf" srcId="{9D2CAAEB-1631-BF49-A9FF-79FA096585D5}" destId="{2D4A7D06-E751-1146-81AB-EAC550655ED8}" srcOrd="9" destOrd="0" presId="urn:microsoft.com/office/officeart/2005/8/layout/process1"/>
    <dgm:cxn modelId="{468215FD-9157-C942-BB0F-99DA9D9C95EA}" type="presParOf" srcId="{2D4A7D06-E751-1146-81AB-EAC550655ED8}" destId="{497B78AD-BA6C-444E-836C-8A980FB53C03}" srcOrd="0" destOrd="0" presId="urn:microsoft.com/office/officeart/2005/8/layout/process1"/>
    <dgm:cxn modelId="{F9B8D62A-FCD4-234D-AF16-F5AA7FC17D2C}" type="presParOf" srcId="{9D2CAAEB-1631-BF49-A9FF-79FA096585D5}" destId="{26DA5697-7E60-414E-A8CA-F93125ACB63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284306-2EEC-844E-90D1-C7D96B81614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E7B1D30-AB04-8448-8C80-649F61E0FFFC}">
      <dgm:prSet phldrT="[Text]"/>
      <dgm:spPr/>
      <dgm:t>
        <a:bodyPr/>
        <a:lstStyle/>
        <a:p>
          <a:pPr rtl="0"/>
          <a:r>
            <a:rPr lang="de-DE" dirty="0"/>
            <a:t>Daten über das Netzwerk (source)</a:t>
          </a:r>
        </a:p>
      </dgm:t>
    </dgm:pt>
    <dgm:pt modelId="{C3F0048E-0FC3-E242-9FA7-292698FE1FFE}" type="parTrans" cxnId="{BA673AA7-A17A-B34C-8254-4FFD41707B90}">
      <dgm:prSet/>
      <dgm:spPr/>
      <dgm:t>
        <a:bodyPr/>
        <a:lstStyle/>
        <a:p>
          <a:endParaRPr lang="de-DE"/>
        </a:p>
      </dgm:t>
    </dgm:pt>
    <dgm:pt modelId="{99E99340-67D6-2644-A022-7C978C769CD0}" type="sibTrans" cxnId="{BA673AA7-A17A-B34C-8254-4FFD41707B90}">
      <dgm:prSet/>
      <dgm:spPr/>
      <dgm:t>
        <a:bodyPr/>
        <a:lstStyle/>
        <a:p>
          <a:endParaRPr lang="de-DE"/>
        </a:p>
      </dgm:t>
    </dgm:pt>
    <dgm:pt modelId="{E572125F-953E-5349-930C-4C23B58F54B6}">
      <dgm:prSet phldrT="[Text]"/>
      <dgm:spPr/>
      <dgm:t>
        <a:bodyPr/>
        <a:lstStyle/>
        <a:p>
          <a:pPr rtl="0"/>
          <a:r>
            <a:rPr lang="de-DE" dirty="0"/>
            <a:t>Eingang am UDP source am Port (beim Sender festgelegt)</a:t>
          </a:r>
        </a:p>
      </dgm:t>
    </dgm:pt>
    <dgm:pt modelId="{9FEF5241-278E-484F-A741-4B83445F548C}" type="parTrans" cxnId="{E207F868-E642-7D45-94D5-383D06CEB09E}">
      <dgm:prSet/>
      <dgm:spPr/>
      <dgm:t>
        <a:bodyPr/>
        <a:lstStyle/>
        <a:p>
          <a:endParaRPr lang="de-DE"/>
        </a:p>
      </dgm:t>
    </dgm:pt>
    <dgm:pt modelId="{D49E8AB5-7043-4140-9AA1-8C119673788C}" type="sibTrans" cxnId="{E207F868-E642-7D45-94D5-383D06CEB09E}">
      <dgm:prSet/>
      <dgm:spPr/>
      <dgm:t>
        <a:bodyPr/>
        <a:lstStyle/>
        <a:p>
          <a:pPr rtl="0"/>
          <a:endParaRPr lang="de-DE"/>
        </a:p>
      </dgm:t>
    </dgm:pt>
    <dgm:pt modelId="{90646460-7597-D54F-AEC2-966540B7EAFF}">
      <dgm:prSet phldrT="[Text]"/>
      <dgm:spPr/>
      <dgm:t>
        <a:bodyPr/>
        <a:lstStyle/>
        <a:p>
          <a:pPr rtl="0"/>
          <a:r>
            <a:rPr lang="de-DE" dirty="0"/>
            <a:t>Tee (Verzweigung)</a:t>
          </a:r>
        </a:p>
      </dgm:t>
    </dgm:pt>
    <dgm:pt modelId="{995877CF-69CD-644A-980C-D84DBF5B9EF1}" type="parTrans" cxnId="{B156E311-DA84-E54A-B977-CDBB68D7075A}">
      <dgm:prSet/>
      <dgm:spPr/>
      <dgm:t>
        <a:bodyPr/>
        <a:lstStyle/>
        <a:p>
          <a:endParaRPr lang="de-DE"/>
        </a:p>
      </dgm:t>
    </dgm:pt>
    <dgm:pt modelId="{DF53AB5D-3CC8-7448-B7E2-C978C0DC2B8B}" type="sibTrans" cxnId="{B156E311-DA84-E54A-B977-CDBB68D7075A}">
      <dgm:prSet/>
      <dgm:spPr/>
      <dgm:t>
        <a:bodyPr/>
        <a:lstStyle/>
        <a:p>
          <a:endParaRPr lang="de-DE"/>
        </a:p>
      </dgm:t>
    </dgm:pt>
    <dgm:pt modelId="{9D2CAAEB-1631-BF49-A9FF-79FA096585D5}" type="pres">
      <dgm:prSet presAssocID="{84284306-2EEC-844E-90D1-C7D96B816146}" presName="Name0" presStyleCnt="0">
        <dgm:presLayoutVars>
          <dgm:dir/>
          <dgm:resizeHandles val="exact"/>
        </dgm:presLayoutVars>
      </dgm:prSet>
      <dgm:spPr/>
    </dgm:pt>
    <dgm:pt modelId="{D6317DFE-6B82-034D-9929-B9C736864C75}" type="pres">
      <dgm:prSet presAssocID="{FE7B1D30-AB04-8448-8C80-649F61E0FFFC}" presName="node" presStyleLbl="node1" presStyleIdx="0" presStyleCnt="3">
        <dgm:presLayoutVars>
          <dgm:bulletEnabled val="1"/>
        </dgm:presLayoutVars>
      </dgm:prSet>
      <dgm:spPr/>
    </dgm:pt>
    <dgm:pt modelId="{3A54A618-A6DD-B044-8771-5EE0DA2F153A}" type="pres">
      <dgm:prSet presAssocID="{99E99340-67D6-2644-A022-7C978C769CD0}" presName="sibTrans" presStyleLbl="sibTrans2D1" presStyleIdx="0" presStyleCnt="2"/>
      <dgm:spPr/>
    </dgm:pt>
    <dgm:pt modelId="{157DE9B8-0333-BF4F-AF5F-B400F1649910}" type="pres">
      <dgm:prSet presAssocID="{99E99340-67D6-2644-A022-7C978C769CD0}" presName="connectorText" presStyleLbl="sibTrans2D1" presStyleIdx="0" presStyleCnt="2"/>
      <dgm:spPr/>
    </dgm:pt>
    <dgm:pt modelId="{6EAEACC1-D293-AD43-9307-AC219C416524}" type="pres">
      <dgm:prSet presAssocID="{E572125F-953E-5349-930C-4C23B58F54B6}" presName="node" presStyleLbl="node1" presStyleIdx="1" presStyleCnt="3">
        <dgm:presLayoutVars>
          <dgm:bulletEnabled val="1"/>
        </dgm:presLayoutVars>
      </dgm:prSet>
      <dgm:spPr/>
    </dgm:pt>
    <dgm:pt modelId="{B04B6CC0-86AD-3B43-A4A3-F0CB82973EAE}" type="pres">
      <dgm:prSet presAssocID="{D49E8AB5-7043-4140-9AA1-8C119673788C}" presName="sibTrans" presStyleLbl="sibTrans2D1" presStyleIdx="1" presStyleCnt="2"/>
      <dgm:spPr/>
    </dgm:pt>
    <dgm:pt modelId="{E03A5062-AE8B-C240-BB52-8E63D572B72C}" type="pres">
      <dgm:prSet presAssocID="{D49E8AB5-7043-4140-9AA1-8C119673788C}" presName="connectorText" presStyleLbl="sibTrans2D1" presStyleIdx="1" presStyleCnt="2"/>
      <dgm:spPr/>
    </dgm:pt>
    <dgm:pt modelId="{EA96A984-AAC8-6648-B211-60FCC3426C77}" type="pres">
      <dgm:prSet presAssocID="{90646460-7597-D54F-AEC2-966540B7EAFF}" presName="node" presStyleLbl="node1" presStyleIdx="2" presStyleCnt="3">
        <dgm:presLayoutVars>
          <dgm:bulletEnabled val="1"/>
        </dgm:presLayoutVars>
      </dgm:prSet>
      <dgm:spPr/>
    </dgm:pt>
  </dgm:ptLst>
  <dgm:cxnLst>
    <dgm:cxn modelId="{E52BD30B-290B-1642-8A16-623F46C1EF71}" type="presOf" srcId="{D49E8AB5-7043-4140-9AA1-8C119673788C}" destId="{B04B6CC0-86AD-3B43-A4A3-F0CB82973EAE}" srcOrd="0" destOrd="0" presId="urn:microsoft.com/office/officeart/2005/8/layout/process1"/>
    <dgm:cxn modelId="{B156E311-DA84-E54A-B977-CDBB68D7075A}" srcId="{84284306-2EEC-844E-90D1-C7D96B816146}" destId="{90646460-7597-D54F-AEC2-966540B7EAFF}" srcOrd="2" destOrd="0" parTransId="{995877CF-69CD-644A-980C-D84DBF5B9EF1}" sibTransId="{DF53AB5D-3CC8-7448-B7E2-C978C0DC2B8B}"/>
    <dgm:cxn modelId="{83B65419-1B00-5045-9A2A-1561F20D5100}" type="presOf" srcId="{84284306-2EEC-844E-90D1-C7D96B816146}" destId="{9D2CAAEB-1631-BF49-A9FF-79FA096585D5}" srcOrd="0" destOrd="0" presId="urn:microsoft.com/office/officeart/2005/8/layout/process1"/>
    <dgm:cxn modelId="{3462AA56-0EF2-C94C-BC3D-0BB29B71A9BE}" type="presOf" srcId="{E572125F-953E-5349-930C-4C23B58F54B6}" destId="{6EAEACC1-D293-AD43-9307-AC219C416524}" srcOrd="0" destOrd="0" presId="urn:microsoft.com/office/officeart/2005/8/layout/process1"/>
    <dgm:cxn modelId="{E207F868-E642-7D45-94D5-383D06CEB09E}" srcId="{84284306-2EEC-844E-90D1-C7D96B816146}" destId="{E572125F-953E-5349-930C-4C23B58F54B6}" srcOrd="1" destOrd="0" parTransId="{9FEF5241-278E-484F-A741-4B83445F548C}" sibTransId="{D49E8AB5-7043-4140-9AA1-8C119673788C}"/>
    <dgm:cxn modelId="{31303A7D-E270-3E4E-B1BB-7453A3135F10}" type="presOf" srcId="{99E99340-67D6-2644-A022-7C978C769CD0}" destId="{3A54A618-A6DD-B044-8771-5EE0DA2F153A}" srcOrd="0" destOrd="0" presId="urn:microsoft.com/office/officeart/2005/8/layout/process1"/>
    <dgm:cxn modelId="{BA673AA7-A17A-B34C-8254-4FFD41707B90}" srcId="{84284306-2EEC-844E-90D1-C7D96B816146}" destId="{FE7B1D30-AB04-8448-8C80-649F61E0FFFC}" srcOrd="0" destOrd="0" parTransId="{C3F0048E-0FC3-E242-9FA7-292698FE1FFE}" sibTransId="{99E99340-67D6-2644-A022-7C978C769CD0}"/>
    <dgm:cxn modelId="{491AD5C3-445F-9140-AA57-071907515761}" type="presOf" srcId="{99E99340-67D6-2644-A022-7C978C769CD0}" destId="{157DE9B8-0333-BF4F-AF5F-B400F1649910}" srcOrd="1" destOrd="0" presId="urn:microsoft.com/office/officeart/2005/8/layout/process1"/>
    <dgm:cxn modelId="{A1AC77CE-5DAF-2E4B-AD03-2DDDC823506B}" type="presOf" srcId="{FE7B1D30-AB04-8448-8C80-649F61E0FFFC}" destId="{D6317DFE-6B82-034D-9929-B9C736864C75}" srcOrd="0" destOrd="0" presId="urn:microsoft.com/office/officeart/2005/8/layout/process1"/>
    <dgm:cxn modelId="{CD67F6EC-4086-F94F-B4B1-30A2A73C2604}" type="presOf" srcId="{90646460-7597-D54F-AEC2-966540B7EAFF}" destId="{EA96A984-AAC8-6648-B211-60FCC3426C77}" srcOrd="0" destOrd="0" presId="urn:microsoft.com/office/officeart/2005/8/layout/process1"/>
    <dgm:cxn modelId="{8D11A6FF-26A0-8A4A-8BA9-4D18A262DE33}" type="presOf" srcId="{D49E8AB5-7043-4140-9AA1-8C119673788C}" destId="{E03A5062-AE8B-C240-BB52-8E63D572B72C}" srcOrd="1" destOrd="0" presId="urn:microsoft.com/office/officeart/2005/8/layout/process1"/>
    <dgm:cxn modelId="{2BC6C9A9-454D-684F-A67F-34144CBDB5EB}" type="presParOf" srcId="{9D2CAAEB-1631-BF49-A9FF-79FA096585D5}" destId="{D6317DFE-6B82-034D-9929-B9C736864C75}" srcOrd="0" destOrd="0" presId="urn:microsoft.com/office/officeart/2005/8/layout/process1"/>
    <dgm:cxn modelId="{DF5D4EC1-C31C-694D-B8EE-401C6EBB19F3}" type="presParOf" srcId="{9D2CAAEB-1631-BF49-A9FF-79FA096585D5}" destId="{3A54A618-A6DD-B044-8771-5EE0DA2F153A}" srcOrd="1" destOrd="0" presId="urn:microsoft.com/office/officeart/2005/8/layout/process1"/>
    <dgm:cxn modelId="{15C3D8A5-BFBD-E74F-BA1F-A1FF6BD76093}" type="presParOf" srcId="{3A54A618-A6DD-B044-8771-5EE0DA2F153A}" destId="{157DE9B8-0333-BF4F-AF5F-B400F1649910}" srcOrd="0" destOrd="0" presId="urn:microsoft.com/office/officeart/2005/8/layout/process1"/>
    <dgm:cxn modelId="{A775C7DF-ED8F-B948-BC07-A726DED9E451}" type="presParOf" srcId="{9D2CAAEB-1631-BF49-A9FF-79FA096585D5}" destId="{6EAEACC1-D293-AD43-9307-AC219C416524}" srcOrd="2" destOrd="0" presId="urn:microsoft.com/office/officeart/2005/8/layout/process1"/>
    <dgm:cxn modelId="{5EEE36DD-C601-474A-BEF6-56E13211C263}" type="presParOf" srcId="{9D2CAAEB-1631-BF49-A9FF-79FA096585D5}" destId="{B04B6CC0-86AD-3B43-A4A3-F0CB82973EAE}" srcOrd="3" destOrd="0" presId="urn:microsoft.com/office/officeart/2005/8/layout/process1"/>
    <dgm:cxn modelId="{6C0ACFB8-0ABC-4F48-A4BB-DF7C5009E88B}" type="presParOf" srcId="{B04B6CC0-86AD-3B43-A4A3-F0CB82973EAE}" destId="{E03A5062-AE8B-C240-BB52-8E63D572B72C}" srcOrd="0" destOrd="0" presId="urn:microsoft.com/office/officeart/2005/8/layout/process1"/>
    <dgm:cxn modelId="{3DCBA91C-4C7B-2140-8BC2-5D2B016F2E5E}" type="presParOf" srcId="{9D2CAAEB-1631-BF49-A9FF-79FA096585D5}" destId="{EA96A984-AAC8-6648-B211-60FCC3426C7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162B18-5EA7-8E41-9F5C-FEB22B2D449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B9B930B-F4F7-FD45-9C44-D79B50D046AA}">
      <dgm:prSet phldrT="[Text]"/>
      <dgm:spPr/>
      <dgm:t>
        <a:bodyPr/>
        <a:lstStyle/>
        <a:p>
          <a:pPr rtl="0"/>
          <a:r>
            <a:rPr lang="de-DE" dirty="0"/>
            <a:t>Queue</a:t>
          </a:r>
        </a:p>
      </dgm:t>
    </dgm:pt>
    <dgm:pt modelId="{E7C41CA6-077C-B643-8124-96D436A3A718}" type="parTrans" cxnId="{AE5D6004-DCDC-B04E-97A2-0440FFE5A836}">
      <dgm:prSet/>
      <dgm:spPr/>
      <dgm:t>
        <a:bodyPr/>
        <a:lstStyle/>
        <a:p>
          <a:endParaRPr lang="de-DE"/>
        </a:p>
      </dgm:t>
    </dgm:pt>
    <dgm:pt modelId="{870FA862-E364-8E45-879D-DD5BBD315E61}" type="sibTrans" cxnId="{AE5D6004-DCDC-B04E-97A2-0440FFE5A836}">
      <dgm:prSet/>
      <dgm:spPr/>
      <dgm:t>
        <a:bodyPr/>
        <a:lstStyle/>
        <a:p>
          <a:endParaRPr lang="de-DE"/>
        </a:p>
      </dgm:t>
    </dgm:pt>
    <dgm:pt modelId="{AEE26EA2-FC0F-0C4F-85CA-202B12393222}">
      <dgm:prSet phldrT="[Text]"/>
      <dgm:spPr/>
      <dgm:t>
        <a:bodyPr/>
        <a:lstStyle/>
        <a:p>
          <a:pPr rtl="0"/>
          <a:r>
            <a:rPr lang="de-DE" dirty="0"/>
            <a:t>Multiplexer</a:t>
          </a:r>
        </a:p>
      </dgm:t>
    </dgm:pt>
    <dgm:pt modelId="{5C6675F4-0690-0544-9CD2-5466A66303FF}" type="parTrans" cxnId="{66DBA362-8019-3F46-8407-6D41C217829C}">
      <dgm:prSet/>
      <dgm:spPr/>
      <dgm:t>
        <a:bodyPr/>
        <a:lstStyle/>
        <a:p>
          <a:endParaRPr lang="de-DE"/>
        </a:p>
      </dgm:t>
    </dgm:pt>
    <dgm:pt modelId="{91CE7D2E-5D01-F240-9686-FFBA1FFBF9AE}" type="sibTrans" cxnId="{66DBA362-8019-3F46-8407-6D41C217829C}">
      <dgm:prSet/>
      <dgm:spPr/>
      <dgm:t>
        <a:bodyPr/>
        <a:lstStyle/>
        <a:p>
          <a:endParaRPr lang="de-DE"/>
        </a:p>
      </dgm:t>
    </dgm:pt>
    <dgm:pt modelId="{35367B35-DABF-924E-A15D-A2A7AF41ED1A}">
      <dgm:prSet phldrT="[Text]" custT="1"/>
      <dgm:spPr/>
      <dgm:t>
        <a:bodyPr/>
        <a:lstStyle/>
        <a:p>
          <a:pPr rtl="0"/>
          <a:r>
            <a:rPr lang="de-DE" sz="1400" dirty="0"/>
            <a:t>Speichern des Videostream (sink) </a:t>
          </a:r>
        </a:p>
      </dgm:t>
    </dgm:pt>
    <dgm:pt modelId="{5BEE7E78-6CEB-454A-9494-749E81298B54}" type="parTrans" cxnId="{635FCC75-79DA-9640-A351-1E70F68FB50D}">
      <dgm:prSet/>
      <dgm:spPr/>
      <dgm:t>
        <a:bodyPr/>
        <a:lstStyle/>
        <a:p>
          <a:endParaRPr lang="de-DE"/>
        </a:p>
      </dgm:t>
    </dgm:pt>
    <dgm:pt modelId="{A2DC1456-92CC-AC47-A9A6-BAD9CF9DD833}" type="sibTrans" cxnId="{635FCC75-79DA-9640-A351-1E70F68FB50D}">
      <dgm:prSet/>
      <dgm:spPr/>
      <dgm:t>
        <a:bodyPr/>
        <a:lstStyle/>
        <a:p>
          <a:endParaRPr lang="de-DE"/>
        </a:p>
      </dgm:t>
    </dgm:pt>
    <dgm:pt modelId="{0E3FA0A6-3801-1142-AC83-6B950D139F9C}" type="pres">
      <dgm:prSet presAssocID="{12162B18-5EA7-8E41-9F5C-FEB22B2D449D}" presName="Name0" presStyleCnt="0">
        <dgm:presLayoutVars>
          <dgm:dir/>
          <dgm:resizeHandles val="exact"/>
        </dgm:presLayoutVars>
      </dgm:prSet>
      <dgm:spPr/>
    </dgm:pt>
    <dgm:pt modelId="{94D3C289-97E2-3847-90EC-77B2D89A9348}" type="pres">
      <dgm:prSet presAssocID="{6B9B930B-F4F7-FD45-9C44-D79B50D046AA}" presName="node" presStyleLbl="node1" presStyleIdx="0" presStyleCnt="3">
        <dgm:presLayoutVars>
          <dgm:bulletEnabled val="1"/>
        </dgm:presLayoutVars>
      </dgm:prSet>
      <dgm:spPr/>
    </dgm:pt>
    <dgm:pt modelId="{77E8551F-AFF7-FB4F-8D08-E5DEBA0786DE}" type="pres">
      <dgm:prSet presAssocID="{870FA862-E364-8E45-879D-DD5BBD315E61}" presName="sibTrans" presStyleLbl="sibTrans2D1" presStyleIdx="0" presStyleCnt="2"/>
      <dgm:spPr/>
    </dgm:pt>
    <dgm:pt modelId="{7F2F5D38-88A7-214A-9CA6-5729140709A8}" type="pres">
      <dgm:prSet presAssocID="{870FA862-E364-8E45-879D-DD5BBD315E61}" presName="connectorText" presStyleLbl="sibTrans2D1" presStyleIdx="0" presStyleCnt="2"/>
      <dgm:spPr/>
    </dgm:pt>
    <dgm:pt modelId="{351AEF43-0907-EC44-B6B6-83378CDECF6D}" type="pres">
      <dgm:prSet presAssocID="{AEE26EA2-FC0F-0C4F-85CA-202B12393222}" presName="node" presStyleLbl="node1" presStyleIdx="1" presStyleCnt="3">
        <dgm:presLayoutVars>
          <dgm:bulletEnabled val="1"/>
        </dgm:presLayoutVars>
      </dgm:prSet>
      <dgm:spPr/>
    </dgm:pt>
    <dgm:pt modelId="{9DFD482F-4639-CD4A-BFA5-9FD85EE6A747}" type="pres">
      <dgm:prSet presAssocID="{91CE7D2E-5D01-F240-9686-FFBA1FFBF9AE}" presName="sibTrans" presStyleLbl="sibTrans2D1" presStyleIdx="1" presStyleCnt="2"/>
      <dgm:spPr/>
    </dgm:pt>
    <dgm:pt modelId="{B75AA938-542C-A740-8FCB-48CC0046B9A8}" type="pres">
      <dgm:prSet presAssocID="{91CE7D2E-5D01-F240-9686-FFBA1FFBF9AE}" presName="connectorText" presStyleLbl="sibTrans2D1" presStyleIdx="1" presStyleCnt="2"/>
      <dgm:spPr/>
    </dgm:pt>
    <dgm:pt modelId="{89BAC83B-C4B0-FB48-8EF2-F19D639F8384}" type="pres">
      <dgm:prSet presAssocID="{35367B35-DABF-924E-A15D-A2A7AF41ED1A}" presName="node" presStyleLbl="node1" presStyleIdx="2" presStyleCnt="3">
        <dgm:presLayoutVars>
          <dgm:bulletEnabled val="1"/>
        </dgm:presLayoutVars>
      </dgm:prSet>
      <dgm:spPr/>
    </dgm:pt>
  </dgm:ptLst>
  <dgm:cxnLst>
    <dgm:cxn modelId="{465AD103-E33E-AF40-A474-349B69B681E1}" type="presOf" srcId="{35367B35-DABF-924E-A15D-A2A7AF41ED1A}" destId="{89BAC83B-C4B0-FB48-8EF2-F19D639F8384}" srcOrd="0" destOrd="0" presId="urn:microsoft.com/office/officeart/2005/8/layout/process1"/>
    <dgm:cxn modelId="{AE5D6004-DCDC-B04E-97A2-0440FFE5A836}" srcId="{12162B18-5EA7-8E41-9F5C-FEB22B2D449D}" destId="{6B9B930B-F4F7-FD45-9C44-D79B50D046AA}" srcOrd="0" destOrd="0" parTransId="{E7C41CA6-077C-B643-8124-96D436A3A718}" sibTransId="{870FA862-E364-8E45-879D-DD5BBD315E61}"/>
    <dgm:cxn modelId="{18917231-B828-5C48-A20C-C933FDD268A7}" type="presOf" srcId="{870FA862-E364-8E45-879D-DD5BBD315E61}" destId="{7F2F5D38-88A7-214A-9CA6-5729140709A8}" srcOrd="1" destOrd="0" presId="urn:microsoft.com/office/officeart/2005/8/layout/process1"/>
    <dgm:cxn modelId="{6E12163D-7EAF-5E42-A358-067DADE194FC}" type="presOf" srcId="{91CE7D2E-5D01-F240-9686-FFBA1FFBF9AE}" destId="{B75AA938-542C-A740-8FCB-48CC0046B9A8}" srcOrd="1" destOrd="0" presId="urn:microsoft.com/office/officeart/2005/8/layout/process1"/>
    <dgm:cxn modelId="{66DBA362-8019-3F46-8407-6D41C217829C}" srcId="{12162B18-5EA7-8E41-9F5C-FEB22B2D449D}" destId="{AEE26EA2-FC0F-0C4F-85CA-202B12393222}" srcOrd="1" destOrd="0" parTransId="{5C6675F4-0690-0544-9CD2-5466A66303FF}" sibTransId="{91CE7D2E-5D01-F240-9686-FFBA1FFBF9AE}"/>
    <dgm:cxn modelId="{635FCC75-79DA-9640-A351-1E70F68FB50D}" srcId="{12162B18-5EA7-8E41-9F5C-FEB22B2D449D}" destId="{35367B35-DABF-924E-A15D-A2A7AF41ED1A}" srcOrd="2" destOrd="0" parTransId="{5BEE7E78-6CEB-454A-9494-749E81298B54}" sibTransId="{A2DC1456-92CC-AC47-A9A6-BAD9CF9DD833}"/>
    <dgm:cxn modelId="{3F72A17B-D709-4641-AB29-F2F484F4A80C}" type="presOf" srcId="{870FA862-E364-8E45-879D-DD5BBD315E61}" destId="{77E8551F-AFF7-FB4F-8D08-E5DEBA0786DE}" srcOrd="0" destOrd="0" presId="urn:microsoft.com/office/officeart/2005/8/layout/process1"/>
    <dgm:cxn modelId="{59B451A4-A963-EE48-8D53-C99E642EA136}" type="presOf" srcId="{91CE7D2E-5D01-F240-9686-FFBA1FFBF9AE}" destId="{9DFD482F-4639-CD4A-BFA5-9FD85EE6A747}" srcOrd="0" destOrd="0" presId="urn:microsoft.com/office/officeart/2005/8/layout/process1"/>
    <dgm:cxn modelId="{65ABD7DC-CF4E-6846-BC23-CA134781E69E}" type="presOf" srcId="{6B9B930B-F4F7-FD45-9C44-D79B50D046AA}" destId="{94D3C289-97E2-3847-90EC-77B2D89A9348}" srcOrd="0" destOrd="0" presId="urn:microsoft.com/office/officeart/2005/8/layout/process1"/>
    <dgm:cxn modelId="{A51FA3E8-D2DA-174E-BF00-24FCF0D04065}" type="presOf" srcId="{12162B18-5EA7-8E41-9F5C-FEB22B2D449D}" destId="{0E3FA0A6-3801-1142-AC83-6B950D139F9C}" srcOrd="0" destOrd="0" presId="urn:microsoft.com/office/officeart/2005/8/layout/process1"/>
    <dgm:cxn modelId="{8EDA8CEF-FAF0-AD4D-9804-0AD9D26596A9}" type="presOf" srcId="{AEE26EA2-FC0F-0C4F-85CA-202B12393222}" destId="{351AEF43-0907-EC44-B6B6-83378CDECF6D}" srcOrd="0" destOrd="0" presId="urn:microsoft.com/office/officeart/2005/8/layout/process1"/>
    <dgm:cxn modelId="{8C2DC94E-6EDD-5940-9B88-AEF569282F86}" type="presParOf" srcId="{0E3FA0A6-3801-1142-AC83-6B950D139F9C}" destId="{94D3C289-97E2-3847-90EC-77B2D89A9348}" srcOrd="0" destOrd="0" presId="urn:microsoft.com/office/officeart/2005/8/layout/process1"/>
    <dgm:cxn modelId="{27BDBF55-76BB-8243-8FBE-277487ABD9D2}" type="presParOf" srcId="{0E3FA0A6-3801-1142-AC83-6B950D139F9C}" destId="{77E8551F-AFF7-FB4F-8D08-E5DEBA0786DE}" srcOrd="1" destOrd="0" presId="urn:microsoft.com/office/officeart/2005/8/layout/process1"/>
    <dgm:cxn modelId="{5CB12EBF-8857-A74A-891D-39C4C3884FEE}" type="presParOf" srcId="{77E8551F-AFF7-FB4F-8D08-E5DEBA0786DE}" destId="{7F2F5D38-88A7-214A-9CA6-5729140709A8}" srcOrd="0" destOrd="0" presId="urn:microsoft.com/office/officeart/2005/8/layout/process1"/>
    <dgm:cxn modelId="{F75E7C9C-580E-EF4F-A2BD-A223902A1919}" type="presParOf" srcId="{0E3FA0A6-3801-1142-AC83-6B950D139F9C}" destId="{351AEF43-0907-EC44-B6B6-83378CDECF6D}" srcOrd="2" destOrd="0" presId="urn:microsoft.com/office/officeart/2005/8/layout/process1"/>
    <dgm:cxn modelId="{7768D6AB-D3A8-C946-8EC5-504AF525C588}" type="presParOf" srcId="{0E3FA0A6-3801-1142-AC83-6B950D139F9C}" destId="{9DFD482F-4639-CD4A-BFA5-9FD85EE6A747}" srcOrd="3" destOrd="0" presId="urn:microsoft.com/office/officeart/2005/8/layout/process1"/>
    <dgm:cxn modelId="{67A9D27C-F15B-8C43-B570-B7F4D4951038}" type="presParOf" srcId="{9DFD482F-4639-CD4A-BFA5-9FD85EE6A747}" destId="{B75AA938-542C-A740-8FCB-48CC0046B9A8}" srcOrd="0" destOrd="0" presId="urn:microsoft.com/office/officeart/2005/8/layout/process1"/>
    <dgm:cxn modelId="{787B8844-3D1C-9A4B-9050-329AA202598F}" type="presParOf" srcId="{0E3FA0A6-3801-1142-AC83-6B950D139F9C}" destId="{89BAC83B-C4B0-FB48-8EF2-F19D639F83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162B18-5EA7-8E41-9F5C-FEB22B2D449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EE26EA2-FC0F-0C4F-85CA-202B12393222}">
      <dgm:prSet phldrT="[Text]"/>
      <dgm:spPr/>
      <dgm:t>
        <a:bodyPr/>
        <a:lstStyle/>
        <a:p>
          <a:pPr rtl="0"/>
          <a:r>
            <a:rPr lang="de-DE" dirty="0"/>
            <a:t>Videodekodieren</a:t>
          </a:r>
        </a:p>
      </dgm:t>
    </dgm:pt>
    <dgm:pt modelId="{5C6675F4-0690-0544-9CD2-5466A66303FF}" type="parTrans" cxnId="{66DBA362-8019-3F46-8407-6D41C217829C}">
      <dgm:prSet/>
      <dgm:spPr/>
      <dgm:t>
        <a:bodyPr/>
        <a:lstStyle/>
        <a:p>
          <a:endParaRPr lang="de-DE"/>
        </a:p>
      </dgm:t>
    </dgm:pt>
    <dgm:pt modelId="{91CE7D2E-5D01-F240-9686-FFBA1FFBF9AE}" type="sibTrans" cxnId="{66DBA362-8019-3F46-8407-6D41C217829C}">
      <dgm:prSet/>
      <dgm:spPr/>
      <dgm:t>
        <a:bodyPr/>
        <a:lstStyle/>
        <a:p>
          <a:endParaRPr lang="de-DE"/>
        </a:p>
      </dgm:t>
    </dgm:pt>
    <dgm:pt modelId="{35367B35-DABF-924E-A15D-A2A7AF41ED1A}">
      <dgm:prSet phldrT="[Text]"/>
      <dgm:spPr/>
      <dgm:t>
        <a:bodyPr/>
        <a:lstStyle/>
        <a:p>
          <a:pPr rtl="0"/>
          <a:r>
            <a:rPr lang="de-DE" dirty="0"/>
            <a:t>Videostream darstellen (sink)</a:t>
          </a:r>
        </a:p>
      </dgm:t>
    </dgm:pt>
    <dgm:pt modelId="{5BEE7E78-6CEB-454A-9494-749E81298B54}" type="parTrans" cxnId="{635FCC75-79DA-9640-A351-1E70F68FB50D}">
      <dgm:prSet/>
      <dgm:spPr/>
      <dgm:t>
        <a:bodyPr/>
        <a:lstStyle/>
        <a:p>
          <a:endParaRPr lang="de-DE"/>
        </a:p>
      </dgm:t>
    </dgm:pt>
    <dgm:pt modelId="{A2DC1456-92CC-AC47-A9A6-BAD9CF9DD833}" type="sibTrans" cxnId="{635FCC75-79DA-9640-A351-1E70F68FB50D}">
      <dgm:prSet/>
      <dgm:spPr/>
      <dgm:t>
        <a:bodyPr/>
        <a:lstStyle/>
        <a:p>
          <a:endParaRPr lang="de-DE"/>
        </a:p>
      </dgm:t>
    </dgm:pt>
    <dgm:pt modelId="{4ED54A83-94D1-C046-AB29-269A953A640B}">
      <dgm:prSet phldrT="[Text]"/>
      <dgm:spPr/>
      <dgm:t>
        <a:bodyPr/>
        <a:lstStyle/>
        <a:p>
          <a:pPr rtl="0"/>
          <a:r>
            <a:rPr lang="de-DE" dirty="0"/>
            <a:t>Queue</a:t>
          </a:r>
        </a:p>
      </dgm:t>
    </dgm:pt>
    <dgm:pt modelId="{EEE81BA1-AA6F-5942-AE87-478B4668BFAE}" type="parTrans" cxnId="{872D23D3-EF4A-174D-990E-0C9B9E261489}">
      <dgm:prSet/>
      <dgm:spPr/>
      <dgm:t>
        <a:bodyPr/>
        <a:lstStyle/>
        <a:p>
          <a:endParaRPr lang="de-DE"/>
        </a:p>
      </dgm:t>
    </dgm:pt>
    <dgm:pt modelId="{C654F2B1-CAE8-7F42-95C7-DBA60D7CA8D5}" type="sibTrans" cxnId="{872D23D3-EF4A-174D-990E-0C9B9E261489}">
      <dgm:prSet/>
      <dgm:spPr/>
      <dgm:t>
        <a:bodyPr/>
        <a:lstStyle/>
        <a:p>
          <a:endParaRPr lang="de-DE"/>
        </a:p>
      </dgm:t>
    </dgm:pt>
    <dgm:pt modelId="{0E3FA0A6-3801-1142-AC83-6B950D139F9C}" type="pres">
      <dgm:prSet presAssocID="{12162B18-5EA7-8E41-9F5C-FEB22B2D449D}" presName="Name0" presStyleCnt="0">
        <dgm:presLayoutVars>
          <dgm:dir/>
          <dgm:resizeHandles val="exact"/>
        </dgm:presLayoutVars>
      </dgm:prSet>
      <dgm:spPr/>
    </dgm:pt>
    <dgm:pt modelId="{E9566C3D-3534-4C45-849E-09D5E409692C}" type="pres">
      <dgm:prSet presAssocID="{4ED54A83-94D1-C046-AB29-269A953A640B}" presName="node" presStyleLbl="node1" presStyleIdx="0" presStyleCnt="3">
        <dgm:presLayoutVars>
          <dgm:bulletEnabled val="1"/>
        </dgm:presLayoutVars>
      </dgm:prSet>
      <dgm:spPr/>
    </dgm:pt>
    <dgm:pt modelId="{8A57F6D7-F7BA-574D-BB4B-8B7C2DDAA271}" type="pres">
      <dgm:prSet presAssocID="{C654F2B1-CAE8-7F42-95C7-DBA60D7CA8D5}" presName="sibTrans" presStyleLbl="sibTrans2D1" presStyleIdx="0" presStyleCnt="2"/>
      <dgm:spPr/>
    </dgm:pt>
    <dgm:pt modelId="{5E6123F1-5607-3C43-8DDF-14C832F45159}" type="pres">
      <dgm:prSet presAssocID="{C654F2B1-CAE8-7F42-95C7-DBA60D7CA8D5}" presName="connectorText" presStyleLbl="sibTrans2D1" presStyleIdx="0" presStyleCnt="2"/>
      <dgm:spPr/>
    </dgm:pt>
    <dgm:pt modelId="{351AEF43-0907-EC44-B6B6-83378CDECF6D}" type="pres">
      <dgm:prSet presAssocID="{AEE26EA2-FC0F-0C4F-85CA-202B12393222}" presName="node" presStyleLbl="node1" presStyleIdx="1" presStyleCnt="3">
        <dgm:presLayoutVars>
          <dgm:bulletEnabled val="1"/>
        </dgm:presLayoutVars>
      </dgm:prSet>
      <dgm:spPr/>
    </dgm:pt>
    <dgm:pt modelId="{9DFD482F-4639-CD4A-BFA5-9FD85EE6A747}" type="pres">
      <dgm:prSet presAssocID="{91CE7D2E-5D01-F240-9686-FFBA1FFBF9AE}" presName="sibTrans" presStyleLbl="sibTrans2D1" presStyleIdx="1" presStyleCnt="2"/>
      <dgm:spPr/>
    </dgm:pt>
    <dgm:pt modelId="{B75AA938-542C-A740-8FCB-48CC0046B9A8}" type="pres">
      <dgm:prSet presAssocID="{91CE7D2E-5D01-F240-9686-FFBA1FFBF9AE}" presName="connectorText" presStyleLbl="sibTrans2D1" presStyleIdx="1" presStyleCnt="2"/>
      <dgm:spPr/>
    </dgm:pt>
    <dgm:pt modelId="{89BAC83B-C4B0-FB48-8EF2-F19D639F8384}" type="pres">
      <dgm:prSet presAssocID="{35367B35-DABF-924E-A15D-A2A7AF41ED1A}" presName="node" presStyleLbl="node1" presStyleIdx="2" presStyleCnt="3">
        <dgm:presLayoutVars>
          <dgm:bulletEnabled val="1"/>
        </dgm:presLayoutVars>
      </dgm:prSet>
      <dgm:spPr/>
    </dgm:pt>
  </dgm:ptLst>
  <dgm:cxnLst>
    <dgm:cxn modelId="{465AD103-E33E-AF40-A474-349B69B681E1}" type="presOf" srcId="{35367B35-DABF-924E-A15D-A2A7AF41ED1A}" destId="{89BAC83B-C4B0-FB48-8EF2-F19D639F8384}" srcOrd="0" destOrd="0" presId="urn:microsoft.com/office/officeart/2005/8/layout/process1"/>
    <dgm:cxn modelId="{B54B592A-B780-D74B-921B-C021356B23A8}" type="presOf" srcId="{4ED54A83-94D1-C046-AB29-269A953A640B}" destId="{E9566C3D-3534-4C45-849E-09D5E409692C}" srcOrd="0" destOrd="0" presId="urn:microsoft.com/office/officeart/2005/8/layout/process1"/>
    <dgm:cxn modelId="{6E12163D-7EAF-5E42-A358-067DADE194FC}" type="presOf" srcId="{91CE7D2E-5D01-F240-9686-FFBA1FFBF9AE}" destId="{B75AA938-542C-A740-8FCB-48CC0046B9A8}" srcOrd="1" destOrd="0" presId="urn:microsoft.com/office/officeart/2005/8/layout/process1"/>
    <dgm:cxn modelId="{66DBA362-8019-3F46-8407-6D41C217829C}" srcId="{12162B18-5EA7-8E41-9F5C-FEB22B2D449D}" destId="{AEE26EA2-FC0F-0C4F-85CA-202B12393222}" srcOrd="1" destOrd="0" parTransId="{5C6675F4-0690-0544-9CD2-5466A66303FF}" sibTransId="{91CE7D2E-5D01-F240-9686-FFBA1FFBF9AE}"/>
    <dgm:cxn modelId="{635FCC75-79DA-9640-A351-1E70F68FB50D}" srcId="{12162B18-5EA7-8E41-9F5C-FEB22B2D449D}" destId="{35367B35-DABF-924E-A15D-A2A7AF41ED1A}" srcOrd="2" destOrd="0" parTransId="{5BEE7E78-6CEB-454A-9494-749E81298B54}" sibTransId="{A2DC1456-92CC-AC47-A9A6-BAD9CF9DD833}"/>
    <dgm:cxn modelId="{82780C91-3801-FE49-B770-03C26D31CD9A}" type="presOf" srcId="{C654F2B1-CAE8-7F42-95C7-DBA60D7CA8D5}" destId="{5E6123F1-5607-3C43-8DDF-14C832F45159}" srcOrd="1" destOrd="0" presId="urn:microsoft.com/office/officeart/2005/8/layout/process1"/>
    <dgm:cxn modelId="{59B451A4-A963-EE48-8D53-C99E642EA136}" type="presOf" srcId="{91CE7D2E-5D01-F240-9686-FFBA1FFBF9AE}" destId="{9DFD482F-4639-CD4A-BFA5-9FD85EE6A747}" srcOrd="0" destOrd="0" presId="urn:microsoft.com/office/officeart/2005/8/layout/process1"/>
    <dgm:cxn modelId="{872D23D3-EF4A-174D-990E-0C9B9E261489}" srcId="{12162B18-5EA7-8E41-9F5C-FEB22B2D449D}" destId="{4ED54A83-94D1-C046-AB29-269A953A640B}" srcOrd="0" destOrd="0" parTransId="{EEE81BA1-AA6F-5942-AE87-478B4668BFAE}" sibTransId="{C654F2B1-CAE8-7F42-95C7-DBA60D7CA8D5}"/>
    <dgm:cxn modelId="{4060B3D5-643F-E44B-ADDD-B8F119C94813}" type="presOf" srcId="{C654F2B1-CAE8-7F42-95C7-DBA60D7CA8D5}" destId="{8A57F6D7-F7BA-574D-BB4B-8B7C2DDAA271}" srcOrd="0" destOrd="0" presId="urn:microsoft.com/office/officeart/2005/8/layout/process1"/>
    <dgm:cxn modelId="{A51FA3E8-D2DA-174E-BF00-24FCF0D04065}" type="presOf" srcId="{12162B18-5EA7-8E41-9F5C-FEB22B2D449D}" destId="{0E3FA0A6-3801-1142-AC83-6B950D139F9C}" srcOrd="0" destOrd="0" presId="urn:microsoft.com/office/officeart/2005/8/layout/process1"/>
    <dgm:cxn modelId="{8EDA8CEF-FAF0-AD4D-9804-0AD9D26596A9}" type="presOf" srcId="{AEE26EA2-FC0F-0C4F-85CA-202B12393222}" destId="{351AEF43-0907-EC44-B6B6-83378CDECF6D}" srcOrd="0" destOrd="0" presId="urn:microsoft.com/office/officeart/2005/8/layout/process1"/>
    <dgm:cxn modelId="{172E896B-BFE5-AA42-824C-F42895CFAE8F}" type="presParOf" srcId="{0E3FA0A6-3801-1142-AC83-6B950D139F9C}" destId="{E9566C3D-3534-4C45-849E-09D5E409692C}" srcOrd="0" destOrd="0" presId="urn:microsoft.com/office/officeart/2005/8/layout/process1"/>
    <dgm:cxn modelId="{9F9F9AFC-6DEF-9A4D-A07B-649893B69957}" type="presParOf" srcId="{0E3FA0A6-3801-1142-AC83-6B950D139F9C}" destId="{8A57F6D7-F7BA-574D-BB4B-8B7C2DDAA271}" srcOrd="1" destOrd="0" presId="urn:microsoft.com/office/officeart/2005/8/layout/process1"/>
    <dgm:cxn modelId="{3391D031-D8FC-2F48-8122-BD365EA95809}" type="presParOf" srcId="{8A57F6D7-F7BA-574D-BB4B-8B7C2DDAA271}" destId="{5E6123F1-5607-3C43-8DDF-14C832F45159}" srcOrd="0" destOrd="0" presId="urn:microsoft.com/office/officeart/2005/8/layout/process1"/>
    <dgm:cxn modelId="{F75E7C9C-580E-EF4F-A2BD-A223902A1919}" type="presParOf" srcId="{0E3FA0A6-3801-1142-AC83-6B950D139F9C}" destId="{351AEF43-0907-EC44-B6B6-83378CDECF6D}" srcOrd="2" destOrd="0" presId="urn:microsoft.com/office/officeart/2005/8/layout/process1"/>
    <dgm:cxn modelId="{7768D6AB-D3A8-C946-8EC5-504AF525C588}" type="presParOf" srcId="{0E3FA0A6-3801-1142-AC83-6B950D139F9C}" destId="{9DFD482F-4639-CD4A-BFA5-9FD85EE6A747}" srcOrd="3" destOrd="0" presId="urn:microsoft.com/office/officeart/2005/8/layout/process1"/>
    <dgm:cxn modelId="{67A9D27C-F15B-8C43-B570-B7F4D4951038}" type="presParOf" srcId="{9DFD482F-4639-CD4A-BFA5-9FD85EE6A747}" destId="{B75AA938-542C-A740-8FCB-48CC0046B9A8}" srcOrd="0" destOrd="0" presId="urn:microsoft.com/office/officeart/2005/8/layout/process1"/>
    <dgm:cxn modelId="{787B8844-3D1C-9A4B-9050-329AA202598F}" type="presParOf" srcId="{0E3FA0A6-3801-1142-AC83-6B950D139F9C}" destId="{89BAC83B-C4B0-FB48-8EF2-F19D639F838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17DFE-6B82-034D-9929-B9C736864C75}">
      <dsp:nvSpPr>
        <dsp:cNvPr id="0" name=""/>
        <dsp:cNvSpPr/>
      </dsp:nvSpPr>
      <dsp:spPr>
        <a:xfrm>
          <a:off x="0" y="578800"/>
          <a:ext cx="1394074" cy="836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Quelle (source) mit Eigenschaften</a:t>
          </a:r>
        </a:p>
      </dsp:txBody>
      <dsp:txXfrm>
        <a:off x="24499" y="603299"/>
        <a:ext cx="1345076" cy="787446"/>
      </dsp:txXfrm>
    </dsp:sp>
    <dsp:sp modelId="{3A54A618-A6DD-B044-8771-5EE0DA2F153A}">
      <dsp:nvSpPr>
        <dsp:cNvPr id="0" name=""/>
        <dsp:cNvSpPr/>
      </dsp:nvSpPr>
      <dsp:spPr>
        <a:xfrm>
          <a:off x="1533482" y="824157"/>
          <a:ext cx="295543" cy="345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1533482" y="893303"/>
        <a:ext cx="206880" cy="207438"/>
      </dsp:txXfrm>
    </dsp:sp>
    <dsp:sp modelId="{6EAEACC1-D293-AD43-9307-AC219C416524}">
      <dsp:nvSpPr>
        <dsp:cNvPr id="0" name=""/>
        <dsp:cNvSpPr/>
      </dsp:nvSpPr>
      <dsp:spPr>
        <a:xfrm>
          <a:off x="1951704" y="578800"/>
          <a:ext cx="1394074" cy="836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Videoeigenschaften des </a:t>
          </a:r>
          <a:r>
            <a:rPr lang="de-DE" sz="800" kern="1200" dirty="0" err="1"/>
            <a:t>Zielstreams</a:t>
          </a:r>
          <a:r>
            <a:rPr lang="de-DE" sz="800" kern="1200" dirty="0"/>
            <a:t> festlegen</a:t>
          </a:r>
        </a:p>
      </dsp:txBody>
      <dsp:txXfrm>
        <a:off x="1976203" y="603299"/>
        <a:ext cx="1345076" cy="787446"/>
      </dsp:txXfrm>
    </dsp:sp>
    <dsp:sp modelId="{B04B6CC0-86AD-3B43-A4A3-F0CB82973EAE}">
      <dsp:nvSpPr>
        <dsp:cNvPr id="0" name=""/>
        <dsp:cNvSpPr/>
      </dsp:nvSpPr>
      <dsp:spPr>
        <a:xfrm>
          <a:off x="3485187" y="824157"/>
          <a:ext cx="295543" cy="345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3485187" y="893303"/>
        <a:ext cx="206880" cy="207438"/>
      </dsp:txXfrm>
    </dsp:sp>
    <dsp:sp modelId="{EA96A984-AAC8-6648-B211-60FCC3426C77}">
      <dsp:nvSpPr>
        <dsp:cNvPr id="0" name=""/>
        <dsp:cNvSpPr/>
      </dsp:nvSpPr>
      <dsp:spPr>
        <a:xfrm>
          <a:off x="3903409" y="578800"/>
          <a:ext cx="1394074" cy="836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Kodierungseigenschaften einstellen und Video kodieren</a:t>
          </a:r>
        </a:p>
      </dsp:txBody>
      <dsp:txXfrm>
        <a:off x="3927908" y="603299"/>
        <a:ext cx="1345076" cy="787446"/>
      </dsp:txXfrm>
    </dsp:sp>
    <dsp:sp modelId="{C500862D-58C7-394F-B474-E23592DA7079}">
      <dsp:nvSpPr>
        <dsp:cNvPr id="0" name=""/>
        <dsp:cNvSpPr/>
      </dsp:nvSpPr>
      <dsp:spPr>
        <a:xfrm>
          <a:off x="5436892" y="824157"/>
          <a:ext cx="295543" cy="345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5436892" y="893303"/>
        <a:ext cx="206880" cy="207438"/>
      </dsp:txXfrm>
    </dsp:sp>
    <dsp:sp modelId="{EBD9ED58-A4D7-5B44-BD7B-6E5A86A50EEE}">
      <dsp:nvSpPr>
        <dsp:cNvPr id="0" name=""/>
        <dsp:cNvSpPr/>
      </dsp:nvSpPr>
      <dsp:spPr>
        <a:xfrm>
          <a:off x="5855114" y="578800"/>
          <a:ext cx="1394074" cy="836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Videostream in UDP-Pakete aufteilen</a:t>
          </a:r>
        </a:p>
      </dsp:txBody>
      <dsp:txXfrm>
        <a:off x="5879613" y="603299"/>
        <a:ext cx="1345076" cy="787446"/>
      </dsp:txXfrm>
    </dsp:sp>
    <dsp:sp modelId="{A23AC95C-D861-9844-8A8C-D7B394D90A33}">
      <dsp:nvSpPr>
        <dsp:cNvPr id="0" name=""/>
        <dsp:cNvSpPr/>
      </dsp:nvSpPr>
      <dsp:spPr>
        <a:xfrm>
          <a:off x="7388596" y="824157"/>
          <a:ext cx="295543" cy="345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7388596" y="893303"/>
        <a:ext cx="206880" cy="207438"/>
      </dsp:txXfrm>
    </dsp:sp>
    <dsp:sp modelId="{422D128C-C2B7-BE40-A5F4-166BD26BC861}">
      <dsp:nvSpPr>
        <dsp:cNvPr id="0" name=""/>
        <dsp:cNvSpPr/>
      </dsp:nvSpPr>
      <dsp:spPr>
        <a:xfrm>
          <a:off x="7806819" y="578800"/>
          <a:ext cx="1394074" cy="836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IP-Adresse und Port einstellen (UDP-sink)</a:t>
          </a:r>
        </a:p>
      </dsp:txBody>
      <dsp:txXfrm>
        <a:off x="7831318" y="603299"/>
        <a:ext cx="1345076" cy="787446"/>
      </dsp:txXfrm>
    </dsp:sp>
    <dsp:sp modelId="{2D4A7D06-E751-1146-81AB-EAC550655ED8}">
      <dsp:nvSpPr>
        <dsp:cNvPr id="0" name=""/>
        <dsp:cNvSpPr/>
      </dsp:nvSpPr>
      <dsp:spPr>
        <a:xfrm>
          <a:off x="9340301" y="824157"/>
          <a:ext cx="295543" cy="345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9340301" y="893303"/>
        <a:ext cx="206880" cy="207438"/>
      </dsp:txXfrm>
    </dsp:sp>
    <dsp:sp modelId="{26DA5697-7E60-414E-A8CA-F93125ACB63D}">
      <dsp:nvSpPr>
        <dsp:cNvPr id="0" name=""/>
        <dsp:cNvSpPr/>
      </dsp:nvSpPr>
      <dsp:spPr>
        <a:xfrm>
          <a:off x="9758524" y="578800"/>
          <a:ext cx="1394074" cy="836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Übertragung über das Netzwerk</a:t>
          </a:r>
        </a:p>
      </dsp:txBody>
      <dsp:txXfrm>
        <a:off x="9783023" y="603299"/>
        <a:ext cx="1345076" cy="787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17DFE-6B82-034D-9929-B9C736864C75}">
      <dsp:nvSpPr>
        <dsp:cNvPr id="0" name=""/>
        <dsp:cNvSpPr/>
      </dsp:nvSpPr>
      <dsp:spPr>
        <a:xfrm>
          <a:off x="4696" y="384448"/>
          <a:ext cx="1403703" cy="1118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Daten über das Netzwerk (source)</a:t>
          </a:r>
        </a:p>
      </dsp:txBody>
      <dsp:txXfrm>
        <a:off x="37458" y="417210"/>
        <a:ext cx="1338179" cy="1053051"/>
      </dsp:txXfrm>
    </dsp:sp>
    <dsp:sp modelId="{3A54A618-A6DD-B044-8771-5EE0DA2F153A}">
      <dsp:nvSpPr>
        <dsp:cNvPr id="0" name=""/>
        <dsp:cNvSpPr/>
      </dsp:nvSpPr>
      <dsp:spPr>
        <a:xfrm>
          <a:off x="1548769" y="769677"/>
          <a:ext cx="297585" cy="348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48769" y="839301"/>
        <a:ext cx="208310" cy="208870"/>
      </dsp:txXfrm>
    </dsp:sp>
    <dsp:sp modelId="{6EAEACC1-D293-AD43-9307-AC219C416524}">
      <dsp:nvSpPr>
        <dsp:cNvPr id="0" name=""/>
        <dsp:cNvSpPr/>
      </dsp:nvSpPr>
      <dsp:spPr>
        <a:xfrm>
          <a:off x="1969880" y="384448"/>
          <a:ext cx="1403703" cy="1118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Eingang am UDP source am Port (beim Sender festgelegt)</a:t>
          </a:r>
        </a:p>
      </dsp:txBody>
      <dsp:txXfrm>
        <a:off x="2002642" y="417210"/>
        <a:ext cx="1338179" cy="1053051"/>
      </dsp:txXfrm>
    </dsp:sp>
    <dsp:sp modelId="{B04B6CC0-86AD-3B43-A4A3-F0CB82973EAE}">
      <dsp:nvSpPr>
        <dsp:cNvPr id="0" name=""/>
        <dsp:cNvSpPr/>
      </dsp:nvSpPr>
      <dsp:spPr>
        <a:xfrm>
          <a:off x="3513954" y="769677"/>
          <a:ext cx="297585" cy="348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513954" y="839301"/>
        <a:ext cx="208310" cy="208870"/>
      </dsp:txXfrm>
    </dsp:sp>
    <dsp:sp modelId="{EA96A984-AAC8-6648-B211-60FCC3426C77}">
      <dsp:nvSpPr>
        <dsp:cNvPr id="0" name=""/>
        <dsp:cNvSpPr/>
      </dsp:nvSpPr>
      <dsp:spPr>
        <a:xfrm>
          <a:off x="3935065" y="384448"/>
          <a:ext cx="1403703" cy="1118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Tee (Verzweigung)</a:t>
          </a:r>
        </a:p>
      </dsp:txBody>
      <dsp:txXfrm>
        <a:off x="3967827" y="417210"/>
        <a:ext cx="1338179" cy="1053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3C289-97E2-3847-90EC-77B2D89A9348}">
      <dsp:nvSpPr>
        <dsp:cNvPr id="0" name=""/>
        <dsp:cNvSpPr/>
      </dsp:nvSpPr>
      <dsp:spPr>
        <a:xfrm>
          <a:off x="4742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Queue</a:t>
          </a:r>
        </a:p>
      </dsp:txBody>
      <dsp:txXfrm>
        <a:off x="29652" y="255240"/>
        <a:ext cx="1367666" cy="800671"/>
      </dsp:txXfrm>
    </dsp:sp>
    <dsp:sp modelId="{77E8551F-AFF7-FB4F-8D08-E5DEBA0786DE}">
      <dsp:nvSpPr>
        <dsp:cNvPr id="0" name=""/>
        <dsp:cNvSpPr/>
      </dsp:nvSpPr>
      <dsp:spPr>
        <a:xfrm>
          <a:off x="1563977" y="479808"/>
          <a:ext cx="300507" cy="3515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563977" y="550115"/>
        <a:ext cx="210355" cy="210922"/>
      </dsp:txXfrm>
    </dsp:sp>
    <dsp:sp modelId="{351AEF43-0907-EC44-B6B6-83378CDECF6D}">
      <dsp:nvSpPr>
        <dsp:cNvPr id="0" name=""/>
        <dsp:cNvSpPr/>
      </dsp:nvSpPr>
      <dsp:spPr>
        <a:xfrm>
          <a:off x="1989223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Multiplexer</a:t>
          </a:r>
        </a:p>
      </dsp:txBody>
      <dsp:txXfrm>
        <a:off x="2014133" y="255240"/>
        <a:ext cx="1367666" cy="800671"/>
      </dsp:txXfrm>
    </dsp:sp>
    <dsp:sp modelId="{9DFD482F-4639-CD4A-BFA5-9FD85EE6A747}">
      <dsp:nvSpPr>
        <dsp:cNvPr id="0" name=""/>
        <dsp:cNvSpPr/>
      </dsp:nvSpPr>
      <dsp:spPr>
        <a:xfrm>
          <a:off x="3548458" y="479808"/>
          <a:ext cx="300507" cy="3515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548458" y="550115"/>
        <a:ext cx="210355" cy="210922"/>
      </dsp:txXfrm>
    </dsp:sp>
    <dsp:sp modelId="{89BAC83B-C4B0-FB48-8EF2-F19D639F8384}">
      <dsp:nvSpPr>
        <dsp:cNvPr id="0" name=""/>
        <dsp:cNvSpPr/>
      </dsp:nvSpPr>
      <dsp:spPr>
        <a:xfrm>
          <a:off x="3973704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Speichern des Videostream (sink) </a:t>
          </a:r>
        </a:p>
      </dsp:txBody>
      <dsp:txXfrm>
        <a:off x="3998614" y="255240"/>
        <a:ext cx="1367666" cy="800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66C3D-3534-4C45-849E-09D5E409692C}">
      <dsp:nvSpPr>
        <dsp:cNvPr id="0" name=""/>
        <dsp:cNvSpPr/>
      </dsp:nvSpPr>
      <dsp:spPr>
        <a:xfrm>
          <a:off x="4742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Queue</a:t>
          </a:r>
        </a:p>
      </dsp:txBody>
      <dsp:txXfrm>
        <a:off x="29652" y="255240"/>
        <a:ext cx="1367666" cy="800671"/>
      </dsp:txXfrm>
    </dsp:sp>
    <dsp:sp modelId="{8A57F6D7-F7BA-574D-BB4B-8B7C2DDAA271}">
      <dsp:nvSpPr>
        <dsp:cNvPr id="0" name=""/>
        <dsp:cNvSpPr/>
      </dsp:nvSpPr>
      <dsp:spPr>
        <a:xfrm>
          <a:off x="1563977" y="479808"/>
          <a:ext cx="300507" cy="3515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3977" y="550115"/>
        <a:ext cx="210355" cy="210922"/>
      </dsp:txXfrm>
    </dsp:sp>
    <dsp:sp modelId="{351AEF43-0907-EC44-B6B6-83378CDECF6D}">
      <dsp:nvSpPr>
        <dsp:cNvPr id="0" name=""/>
        <dsp:cNvSpPr/>
      </dsp:nvSpPr>
      <dsp:spPr>
        <a:xfrm>
          <a:off x="1989223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Videodekodieren</a:t>
          </a:r>
        </a:p>
      </dsp:txBody>
      <dsp:txXfrm>
        <a:off x="2014133" y="255240"/>
        <a:ext cx="1367666" cy="800671"/>
      </dsp:txXfrm>
    </dsp:sp>
    <dsp:sp modelId="{9DFD482F-4639-CD4A-BFA5-9FD85EE6A747}">
      <dsp:nvSpPr>
        <dsp:cNvPr id="0" name=""/>
        <dsp:cNvSpPr/>
      </dsp:nvSpPr>
      <dsp:spPr>
        <a:xfrm>
          <a:off x="3548458" y="479808"/>
          <a:ext cx="300507" cy="3515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3548458" y="550115"/>
        <a:ext cx="210355" cy="210922"/>
      </dsp:txXfrm>
    </dsp:sp>
    <dsp:sp modelId="{89BAC83B-C4B0-FB48-8EF2-F19D639F8384}">
      <dsp:nvSpPr>
        <dsp:cNvPr id="0" name=""/>
        <dsp:cNvSpPr/>
      </dsp:nvSpPr>
      <dsp:spPr>
        <a:xfrm>
          <a:off x="3973704" y="230330"/>
          <a:ext cx="1417486" cy="85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Videostream darstellen (sink)</a:t>
          </a:r>
        </a:p>
      </dsp:txBody>
      <dsp:txXfrm>
        <a:off x="3998614" y="255240"/>
        <a:ext cx="1367666" cy="800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27.06.22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27.06.22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27.06.22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/>
              <a:t> Technische Hochschule Ingolstadt   |   Fußzeile auf Masterfolie eingeben</a:t>
            </a:r>
          </a:p>
          <a:p>
            <a:endParaRPr lang="de-DE" sz="80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AE10F93-F8E3-2FA9-E53C-5DD02BA487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600" dirty="0"/>
              <a:t>Verschicken von Daten über Wifi</a:t>
            </a:r>
          </a:p>
          <a:p>
            <a:pPr marL="171450" indent="-171450">
              <a:buFontTx/>
              <a:buChar char="-"/>
            </a:pPr>
            <a:r>
              <a:rPr lang="de-DE" sz="1600" dirty="0"/>
              <a:t>Ad-hoc-Kompatibilität durch Wifi-Erweiterung durch andere Drohnen mit gleicher HW</a:t>
            </a:r>
          </a:p>
          <a:p>
            <a:pPr marL="171450" indent="-171450">
              <a:buFontTx/>
              <a:buChar char="-"/>
            </a:pPr>
            <a:r>
              <a:rPr lang="de-DE" sz="1600" dirty="0"/>
              <a:t>Paralleles Aufnehmen und Darstellen des Videostreams</a:t>
            </a:r>
          </a:p>
          <a:p>
            <a:pPr marL="171450" indent="-171450">
              <a:buFontTx/>
              <a:buChar char="-"/>
            </a:pPr>
            <a:r>
              <a:rPr lang="de-DE" sz="1600" dirty="0"/>
              <a:t>Videostream</a:t>
            </a:r>
            <a:r>
              <a:rPr lang="de-DE" sz="1400" dirty="0"/>
              <a:t>:</a:t>
            </a:r>
            <a:endParaRPr lang="de-DE" dirty="0"/>
          </a:p>
          <a:p>
            <a:pPr marL="914400" lvl="1" indent="-171450">
              <a:buFontTx/>
              <a:buChar char="-"/>
            </a:pPr>
            <a:r>
              <a:rPr lang="de-DE" dirty="0"/>
              <a:t>Auflösung: 1920 x 1080 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Frames: ≥ 25 Bilder pro Sekunde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Latenz: &lt; 1 s</a:t>
            </a:r>
          </a:p>
          <a:p>
            <a:pPr marL="171450" indent="-171450">
              <a:buFontTx/>
              <a:buChar char="-"/>
            </a:pPr>
            <a:r>
              <a:rPr lang="de-DE" sz="1600" dirty="0"/>
              <a:t>Verwendete Hardware und Framework: </a:t>
            </a:r>
          </a:p>
          <a:p>
            <a:pPr marL="914400" lvl="1" indent="-171450">
              <a:buFontTx/>
              <a:buChar char="-"/>
            </a:pPr>
            <a:r>
              <a:rPr lang="de-DE" dirty="0" err="1"/>
              <a:t>Ubiquiti</a:t>
            </a:r>
            <a:r>
              <a:rPr lang="de-DE" dirty="0"/>
              <a:t> UAP-AC-M Wireless Access Point </a:t>
            </a:r>
            <a:r>
              <a:rPr lang="de-DE" dirty="0" err="1"/>
              <a:t>UniFi</a:t>
            </a:r>
            <a:r>
              <a:rPr lang="de-DE" dirty="0"/>
              <a:t> AP AC Mesh</a:t>
            </a:r>
          </a:p>
          <a:p>
            <a:pPr marL="914400" lvl="1" indent="-171450">
              <a:buFontTx/>
              <a:buChar char="-"/>
            </a:pPr>
            <a:r>
              <a:rPr lang="de-DE" dirty="0" err="1"/>
              <a:t>PoE-Injector</a:t>
            </a:r>
            <a:endParaRPr lang="de-DE" dirty="0"/>
          </a:p>
          <a:p>
            <a:pPr marL="914400" lvl="1" indent="-171450">
              <a:buFontTx/>
              <a:buChar char="-"/>
            </a:pPr>
            <a:r>
              <a:rPr lang="de-DE" dirty="0" err="1"/>
              <a:t>GandAlf</a:t>
            </a:r>
            <a:r>
              <a:rPr lang="de-DE" dirty="0"/>
              <a:t>-Framework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CB9DA9B-A368-3A92-D25D-439E611B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Datenlink und Videoübertragung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72A797A-B8C9-DB07-8E18-DCA554E75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4B6FF3-1FAB-77C8-FF7A-5AD50A37F9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  <p:pic>
        <p:nvPicPr>
          <p:cNvPr id="7" name="Grafik 6" descr="Wifi-Modul mit omnidirektionale Antennen: &#9;&#10;Ubiquiti UAP-AC-M Wireless Access Point UniFi AP AC Mesh">
            <a:extLst>
              <a:ext uri="{FF2B5EF4-FFF2-40B4-BE49-F238E27FC236}">
                <a16:creationId xmlns:a16="http://schemas.microsoft.com/office/drawing/2014/main" id="{DCF0247E-FE4B-446F-1186-339ED44853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32" y="2970281"/>
            <a:ext cx="3244335" cy="324433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3E1D85D-548D-DE9D-F32B-A9BEBD25562C}"/>
              </a:ext>
            </a:extLst>
          </p:cNvPr>
          <p:cNvSpPr txBox="1"/>
          <p:nvPr/>
        </p:nvSpPr>
        <p:spPr>
          <a:xfrm>
            <a:off x="6027968" y="5969666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Abbildung: Wifi-Modul mit </a:t>
            </a:r>
            <a:r>
              <a:rPr lang="de-DE" sz="1000" dirty="0" err="1"/>
              <a:t>omnidirektionale</a:t>
            </a:r>
            <a:r>
              <a:rPr lang="de-DE" sz="1000" dirty="0"/>
              <a:t> Antennen </a:t>
            </a:r>
          </a:p>
          <a:p>
            <a:r>
              <a:rPr lang="de-DE" sz="800" dirty="0"/>
              <a:t>https://</a:t>
            </a:r>
            <a:r>
              <a:rPr lang="de-DE" sz="800" dirty="0" err="1"/>
              <a:t>cdn.shopify.com</a:t>
            </a:r>
            <a:r>
              <a:rPr lang="de-DE" sz="800" dirty="0"/>
              <a:t>/s/</a:t>
            </a:r>
            <a:r>
              <a:rPr lang="de-DE" sz="800" dirty="0" err="1"/>
              <a:t>files</a:t>
            </a:r>
            <a:r>
              <a:rPr lang="de-DE" sz="800" dirty="0"/>
              <a:t>/1/1439/1668/</a:t>
            </a:r>
            <a:r>
              <a:rPr lang="de-DE" sz="800" dirty="0" err="1"/>
              <a:t>products</a:t>
            </a:r>
            <a:r>
              <a:rPr lang="de-DE" sz="800" dirty="0"/>
              <a:t>/UAP-AC-M_Front-2_grande.png?v=1619696313</a:t>
            </a:r>
          </a:p>
        </p:txBody>
      </p:sp>
    </p:spTree>
    <p:extLst>
      <p:ext uri="{BB962C8B-B14F-4D97-AF65-F5344CB8AC3E}">
        <p14:creationId xmlns:p14="http://schemas.microsoft.com/office/powerpoint/2010/main" val="90468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AE10F93-F8E3-2FA9-E53C-5DD02BA487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600" dirty="0"/>
              <a:t>Benötigte Mindestübertragungsgeschwindigkeit: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Bildpunkte: 1920 x 1080 = 2.073.600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Pixelgröße im RGB-Farbraum mit 16 Millionen Farben: 3 Byte/Bildpunkt bzw. 24 Bits/Bildpunkt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Bildgröße: Bildpunkte x Pixelgröße = 2.073.600 Bildpunkte  * 3 Byte/Bildpunkt = 6.220.800 Bytes/Bild </a:t>
            </a:r>
          </a:p>
          <a:p>
            <a:pPr marL="914400" lvl="1" indent="-171450">
              <a:buFontTx/>
              <a:buChar char="-"/>
            </a:pPr>
            <a:r>
              <a:rPr lang="de-DE" dirty="0"/>
              <a:t>Videogröße: Bildgröße x Frames = 6.220.800 Bytes/Bild * 25 Bilder/Sekunde = </a:t>
            </a:r>
          </a:p>
          <a:p>
            <a:pPr lvl="2" indent="0">
              <a:buNone/>
            </a:pPr>
            <a:r>
              <a:rPr lang="de-DE" dirty="0"/>
              <a:t>155.520.000 B/s oder 155.520 KB/s oder 155,52 MB/s</a:t>
            </a:r>
          </a:p>
          <a:p>
            <a:pPr lvl="2" indent="0">
              <a:buNone/>
            </a:pPr>
            <a:r>
              <a:rPr lang="de-DE" dirty="0">
                <a:sym typeface="Wingdings" pitchFamily="2" charset="2"/>
              </a:rPr>
              <a:t> Kodierung des Videostreams notwendig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CB9DA9B-A368-3A92-D25D-439E611B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Datenlink und Videoübertragung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72A797A-B8C9-DB07-8E18-DCA554E75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4B6FF3-1FAB-77C8-FF7A-5AD50A37F9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62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02502C4-EC86-D7EC-C314-3D6C411F0E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4097437"/>
            <a:ext cx="10954225" cy="241397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sz="1800" dirty="0"/>
              <a:t>Wahl der Kodierung: H264</a:t>
            </a:r>
          </a:p>
          <a:p>
            <a:pPr marL="285750" indent="-285750">
              <a:buFontTx/>
              <a:buChar char="-"/>
            </a:pPr>
            <a:r>
              <a:rPr lang="de-DE" sz="1800" dirty="0"/>
              <a:t>Gründe: </a:t>
            </a:r>
          </a:p>
          <a:p>
            <a:pPr marL="1028700" lvl="1">
              <a:buFontTx/>
              <a:buChar char="-"/>
            </a:pPr>
            <a:r>
              <a:rPr lang="de-DE" sz="1800" dirty="0"/>
              <a:t>Weite Verbreitung der Komptabilität</a:t>
            </a:r>
          </a:p>
          <a:p>
            <a:pPr marL="1028700" lvl="1">
              <a:buFontTx/>
              <a:buChar char="-"/>
            </a:pPr>
            <a:r>
              <a:rPr lang="de-DE" sz="1800" dirty="0"/>
              <a:t>HW-Codierung auf der GPU des </a:t>
            </a:r>
            <a:r>
              <a:rPr lang="de-DE" sz="1800" dirty="0" err="1"/>
              <a:t>Jetson</a:t>
            </a:r>
            <a:r>
              <a:rPr lang="de-DE" sz="1800" dirty="0"/>
              <a:t> Xavier NX möglich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18D55B-8650-1F61-FDFA-6E6794B1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Datenlink und Videoübertragung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049279F-6A64-F63A-DC1F-C02A95001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Kodierung des Videostreams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0098DC-9DA5-0CE8-A755-D739C02D9A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CD59CB1-45A2-BFD5-54A0-E0F4F922B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02804"/>
              </p:ext>
            </p:extLst>
          </p:nvPr>
        </p:nvGraphicFramePr>
        <p:xfrm>
          <a:off x="1552352" y="1998921"/>
          <a:ext cx="964373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933">
                  <a:extLst>
                    <a:ext uri="{9D8B030D-6E8A-4147-A177-3AD203B41FA5}">
                      <a16:colId xmlns:a16="http://schemas.microsoft.com/office/drawing/2014/main" val="2089082027"/>
                    </a:ext>
                  </a:extLst>
                </a:gridCol>
                <a:gridCol w="2410933">
                  <a:extLst>
                    <a:ext uri="{9D8B030D-6E8A-4147-A177-3AD203B41FA5}">
                      <a16:colId xmlns:a16="http://schemas.microsoft.com/office/drawing/2014/main" val="3471952539"/>
                    </a:ext>
                  </a:extLst>
                </a:gridCol>
                <a:gridCol w="2410933">
                  <a:extLst>
                    <a:ext uri="{9D8B030D-6E8A-4147-A177-3AD203B41FA5}">
                      <a16:colId xmlns:a16="http://schemas.microsoft.com/office/drawing/2014/main" val="2876059418"/>
                    </a:ext>
                  </a:extLst>
                </a:gridCol>
                <a:gridCol w="2410933">
                  <a:extLst>
                    <a:ext uri="{9D8B030D-6E8A-4147-A177-3AD203B41FA5}">
                      <a16:colId xmlns:a16="http://schemas.microsoft.com/office/drawing/2014/main" val="2933431518"/>
                    </a:ext>
                  </a:extLst>
                </a:gridCol>
              </a:tblGrid>
              <a:tr h="32761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H264 (AVC)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H265 (HVEC)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VP9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11248"/>
                  </a:ext>
                </a:extLst>
              </a:tr>
              <a:tr h="382211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1080p (25 </a:t>
                      </a:r>
                      <a:r>
                        <a:rPr lang="de-DE" dirty="0" err="1"/>
                        <a:t>fps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6 - 10 MB/s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3 - 5 MB/s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3 - 5 MB/s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22444731"/>
                  </a:ext>
                </a:extLst>
              </a:tr>
              <a:tr h="408999">
                <a:tc>
                  <a:txBody>
                    <a:bodyPr/>
                    <a:lstStyle/>
                    <a:p>
                      <a:pPr algn="l" fontAlgn="t"/>
                      <a:r>
                        <a:rPr lang="de-DE" b="0" dirty="0">
                          <a:effectLst/>
                        </a:rPr>
                        <a:t>Leistungsanforderung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niedrig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hoch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hoch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86047071"/>
                  </a:ext>
                </a:extLst>
              </a:tr>
              <a:tr h="382211">
                <a:tc>
                  <a:txBody>
                    <a:bodyPr/>
                    <a:lstStyle/>
                    <a:p>
                      <a:pPr algn="l" fontAlgn="t"/>
                      <a:r>
                        <a:rPr lang="de-DE" b="0" dirty="0">
                          <a:effectLst/>
                        </a:rPr>
                        <a:t>Kodierungsdauer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kurz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mittel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b="0" dirty="0">
                          <a:effectLst/>
                        </a:rPr>
                        <a:t>mittel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2756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70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40E40DF-3561-D240-4920-C6480B8BF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z="1600" dirty="0"/>
              <a:t>Sender:</a:t>
            </a:r>
          </a:p>
          <a:p>
            <a:r>
              <a:rPr lang="de-DE" sz="1600" dirty="0"/>
              <a:t>- Implementierung der </a:t>
            </a:r>
            <a:r>
              <a:rPr lang="de-DE" sz="1600" dirty="0" err="1"/>
              <a:t>Gstreamer</a:t>
            </a:r>
            <a:r>
              <a:rPr lang="de-DE" sz="1600" dirty="0"/>
              <a:t>-Pipeline in das </a:t>
            </a:r>
            <a:r>
              <a:rPr lang="de-DE" sz="1600" dirty="0" err="1"/>
              <a:t>Stitching</a:t>
            </a:r>
            <a:endParaRPr lang="de-DE" sz="1600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B560B1-4AE4-11AA-A4E3-BED1CBA7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Datenlink und Videoübertragung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826E5AC-4ED8-1BA2-EE16-98F256669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Gstreamer</a:t>
            </a:r>
            <a:r>
              <a:rPr lang="de-DE" dirty="0"/>
              <a:t> Pipeline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87A717-08A6-9E0D-65D4-234208B4A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B6496DB-F213-86CC-6578-3A0F8A4AB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997541"/>
              </p:ext>
            </p:extLst>
          </p:nvPr>
        </p:nvGraphicFramePr>
        <p:xfrm>
          <a:off x="632032" y="2371059"/>
          <a:ext cx="11152599" cy="199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63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40E40DF-3561-D240-4920-C6480B8BF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sz="1600" dirty="0"/>
              <a:t>Empfänger:</a:t>
            </a:r>
          </a:p>
          <a:p>
            <a:r>
              <a:rPr lang="de-DE" sz="1600" dirty="0"/>
              <a:t>- Ausführung im Terminal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B560B1-4AE4-11AA-A4E3-BED1CBA7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Datenlink und Videoübertragung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826E5AC-4ED8-1BA2-EE16-98F256669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Gstreamer</a:t>
            </a:r>
            <a:r>
              <a:rPr lang="de-DE" dirty="0"/>
              <a:t> Pipeline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87A717-08A6-9E0D-65D4-234208B4A3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B6496DB-F213-86CC-6578-3A0F8A4AB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805615"/>
              </p:ext>
            </p:extLst>
          </p:nvPr>
        </p:nvGraphicFramePr>
        <p:xfrm>
          <a:off x="632033" y="2897787"/>
          <a:ext cx="5343465" cy="1887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F69EB40-4589-C89D-00C2-1A92C5B11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157404"/>
              </p:ext>
            </p:extLst>
          </p:nvPr>
        </p:nvGraphicFramePr>
        <p:xfrm>
          <a:off x="6164033" y="1654566"/>
          <a:ext cx="5395934" cy="131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3FF5905F-1094-CA4F-C6EB-CA2F1C92D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089703"/>
              </p:ext>
            </p:extLst>
          </p:nvPr>
        </p:nvGraphicFramePr>
        <p:xfrm>
          <a:off x="6164033" y="4801780"/>
          <a:ext cx="5395934" cy="131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4B06B6AD-3061-F916-8474-74CD4F486A5B}"/>
              </a:ext>
            </a:extLst>
          </p:cNvPr>
          <p:cNvSpPr/>
          <p:nvPr/>
        </p:nvSpPr>
        <p:spPr>
          <a:xfrm rot="18477999">
            <a:off x="5867399" y="2893811"/>
            <a:ext cx="457200" cy="3083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96E9A2A5-151C-2143-33D3-9E9824E1315B}"/>
              </a:ext>
            </a:extLst>
          </p:cNvPr>
          <p:cNvSpPr/>
          <p:nvPr/>
        </p:nvSpPr>
        <p:spPr>
          <a:xfrm rot="2494248">
            <a:off x="5867400" y="4506127"/>
            <a:ext cx="457200" cy="3083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4426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5802FD-0FE5-40B9-964E-26CF6C896D5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3ea1445a-e6f2-4b21-90f1-4e4a5aca6572"/>
    <ds:schemaRef ds:uri="http://schemas.microsoft.com/office/infopath/2007/PartnerControls"/>
    <ds:schemaRef ds:uri="bb6f2568-2a10-4a56-89e3-032448edb678"/>
    <ds:schemaRef ds:uri="bfb11438-62cb-48e0-8e08-adb7b807771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2_Office</Template>
  <TotalTime>0</TotalTime>
  <Words>340</Words>
  <Application>Microsoft Macintosh PowerPoint</Application>
  <PresentationFormat>Breitbild</PresentationFormat>
  <Paragraphs>73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2_Office</vt:lpstr>
      <vt:lpstr>1_Bildschirm</vt:lpstr>
      <vt:lpstr>Datenlink und Videoübertragung</vt:lpstr>
      <vt:lpstr>Datenlink und Videoübertragung</vt:lpstr>
      <vt:lpstr>Datenlink und Videoübertragung</vt:lpstr>
      <vt:lpstr>Datenlink und Videoübertragung</vt:lpstr>
      <vt:lpstr>Datenlink und Videoübertragung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Datenlink und Videoübertragung</dc:title>
  <dc:creator>vil1240</dc:creator>
  <cp:lastModifiedBy>vil1240</cp:lastModifiedBy>
  <cp:revision>5</cp:revision>
  <cp:lastPrinted>2018-04-09T18:27:12Z</cp:lastPrinted>
  <dcterms:created xsi:type="dcterms:W3CDTF">2022-06-27T15:42:30Z</dcterms:created>
  <dcterms:modified xsi:type="dcterms:W3CDTF">2022-06-27T17:47:20Z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</Properties>
</file>