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4" r:id="rId3"/>
    <p:sldId id="275" r:id="rId4"/>
    <p:sldId id="276" r:id="rId5"/>
    <p:sldId id="277" r:id="rId6"/>
    <p:sldId id="272" r:id="rId7"/>
    <p:sldId id="278" r:id="rId8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660"/>
  </p:normalViewPr>
  <p:slideViewPr>
    <p:cSldViewPr>
      <p:cViewPr>
        <p:scale>
          <a:sx n="90" d="100"/>
          <a:sy n="90" d="100"/>
        </p:scale>
        <p:origin x="-498" y="-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iiau.udg.m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coordinacion\Desktop\cescolar.cucea.udg.m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49701" y="1600200"/>
            <a:ext cx="72079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¿COMO REGISTRAR TUS </a:t>
            </a:r>
          </a:p>
          <a:p>
            <a:pPr algn="ctr"/>
            <a:r>
              <a:rPr lang="es-E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MATERIAS?</a:t>
            </a: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4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ángulo 4"/>
          <p:cNvSpPr/>
          <p:nvPr/>
        </p:nvSpPr>
        <p:spPr>
          <a:xfrm>
            <a:off x="1371600" y="1947208"/>
            <a:ext cx="64008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¿COMO REGISTRAR </a:t>
            </a:r>
          </a:p>
          <a:p>
            <a:pPr algn="ctr"/>
            <a:r>
              <a:rPr lang="es-E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TUS MATERIAS?</a:t>
            </a:r>
            <a:endParaRPr lang="es-E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4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" y="1412748"/>
            <a:ext cx="4093464" cy="3883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13654" y="1834769"/>
            <a:ext cx="2627764" cy="8437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9196" marR="239459" algn="ctr">
              <a:lnSpc>
                <a:spcPts val="1455"/>
              </a:lnSpc>
              <a:spcBef>
                <a:spcPts val="72"/>
              </a:spcBef>
            </a:pP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64" dirty="0" smtClean="0">
                <a:latin typeface="Times New Roman"/>
                <a:cs typeface="Times New Roman"/>
              </a:rPr>
              <a:t> </a:t>
            </a:r>
            <a:r>
              <a:rPr sz="1400" spc="17" dirty="0" smtClean="0">
                <a:latin typeface="Times New Roman"/>
                <a:cs typeface="Times New Roman"/>
              </a:rPr>
              <a:t>S</a:t>
            </a:r>
            <a:r>
              <a:rPr sz="1400" spc="5" dirty="0" smtClean="0">
                <a:latin typeface="Times New Roman"/>
                <a:cs typeface="Times New Roman"/>
              </a:rPr>
              <a:t>II</a:t>
            </a:r>
            <a:r>
              <a:rPr sz="1400" spc="0" dirty="0" smtClean="0">
                <a:latin typeface="Times New Roman"/>
                <a:cs typeface="Times New Roman"/>
              </a:rPr>
              <a:t>AU</a:t>
            </a:r>
            <a:r>
              <a:rPr sz="1400" spc="-198" dirty="0" smtClean="0">
                <a:latin typeface="Times New Roman"/>
                <a:cs typeface="Times New Roman"/>
              </a:rPr>
              <a:t> </a:t>
            </a:r>
            <a:r>
              <a:rPr sz="1400" spc="-5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197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10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9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9" dirty="0" smtClean="0">
                <a:latin typeface="Times New Roman"/>
                <a:cs typeface="Times New Roman"/>
              </a:rPr>
              <a:t>t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19" dirty="0" smtClean="0">
                <a:latin typeface="Times New Roman"/>
                <a:cs typeface="Times New Roman"/>
              </a:rPr>
              <a:t>m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indent="0" algn="ctr">
              <a:lnSpc>
                <a:spcPct val="100041"/>
              </a:lnSpc>
            </a:pPr>
            <a:r>
              <a:rPr sz="1400" dirty="0" smtClean="0">
                <a:latin typeface="Times New Roman"/>
                <a:cs typeface="Times New Roman"/>
              </a:rPr>
              <a:t>I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0" dirty="0" smtClean="0">
                <a:latin typeface="Times New Roman"/>
                <a:cs typeface="Times New Roman"/>
              </a:rPr>
              <a:t>t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4" dirty="0" smtClean="0">
                <a:latin typeface="Times New Roman"/>
                <a:cs typeface="Times New Roman"/>
              </a:rPr>
              <a:t>g</a:t>
            </a:r>
            <a:r>
              <a:rPr sz="1400" spc="1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al</a:t>
            </a:r>
            <a:r>
              <a:rPr sz="1400" spc="79" dirty="0" smtClean="0">
                <a:latin typeface="Times New Roman"/>
                <a:cs typeface="Times New Roman"/>
              </a:rPr>
              <a:t> </a:t>
            </a:r>
            <a:r>
              <a:rPr sz="1400" spc="7" dirty="0" smtClean="0">
                <a:latin typeface="Times New Roman"/>
                <a:cs typeface="Times New Roman"/>
              </a:rPr>
              <a:t>d</a:t>
            </a:r>
            <a:r>
              <a:rPr sz="1400" spc="0" dirty="0" smtClean="0">
                <a:latin typeface="Times New Roman"/>
                <a:cs typeface="Times New Roman"/>
              </a:rPr>
              <a:t>e</a:t>
            </a:r>
            <a:r>
              <a:rPr sz="1400" spc="-32" dirty="0" smtClean="0">
                <a:latin typeface="Times New Roman"/>
                <a:cs typeface="Times New Roman"/>
              </a:rPr>
              <a:t> 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nf</a:t>
            </a:r>
            <a:r>
              <a:rPr sz="1400" spc="9" dirty="0" smtClean="0">
                <a:latin typeface="Times New Roman"/>
                <a:cs typeface="Times New Roman"/>
              </a:rPr>
              <a:t>o</a:t>
            </a:r>
            <a:r>
              <a:rPr sz="1400" spc="4" dirty="0" smtClean="0">
                <a:latin typeface="Times New Roman"/>
                <a:cs typeface="Times New Roman"/>
              </a:rPr>
              <a:t>r</a:t>
            </a:r>
            <a:r>
              <a:rPr sz="1400" spc="25" dirty="0" smtClean="0">
                <a:latin typeface="Times New Roman"/>
                <a:cs typeface="Times New Roman"/>
              </a:rPr>
              <a:t>m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4" dirty="0" smtClean="0">
                <a:latin typeface="Times New Roman"/>
                <a:cs typeface="Times New Roman"/>
              </a:rPr>
              <a:t>c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ón y</a:t>
            </a:r>
            <a:r>
              <a:rPr sz="1400" spc="20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4" dirty="0" smtClean="0">
                <a:latin typeface="Times New Roman"/>
                <a:cs typeface="Times New Roman"/>
              </a:rPr>
              <a:t>d</a:t>
            </a:r>
            <a:r>
              <a:rPr sz="1400" spc="0" dirty="0" smtClean="0">
                <a:latin typeface="Times New Roman"/>
                <a:cs typeface="Times New Roman"/>
              </a:rPr>
              <a:t>m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9" dirty="0" smtClean="0">
                <a:latin typeface="Times New Roman"/>
                <a:cs typeface="Times New Roman"/>
              </a:rPr>
              <a:t>t</a:t>
            </a:r>
            <a:r>
              <a:rPr sz="1400" spc="1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ac</a:t>
            </a:r>
            <a:r>
              <a:rPr sz="1400" spc="-4" dirty="0" smtClean="0">
                <a:latin typeface="Times New Roman"/>
                <a:cs typeface="Times New Roman"/>
              </a:rPr>
              <a:t>ió</a:t>
            </a:r>
            <a:r>
              <a:rPr sz="1400" spc="0" dirty="0" smtClean="0">
                <a:latin typeface="Times New Roman"/>
                <a:cs typeface="Times New Roman"/>
              </a:rPr>
              <a:t>n U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-4" dirty="0" smtClean="0">
                <a:latin typeface="Times New Roman"/>
                <a:cs typeface="Times New Roman"/>
              </a:rPr>
              <a:t>ver</a:t>
            </a:r>
            <a:r>
              <a:rPr sz="1400" spc="0" dirty="0" smtClean="0">
                <a:latin typeface="Times New Roman"/>
                <a:cs typeface="Times New Roman"/>
              </a:rPr>
              <a:t>si</a:t>
            </a:r>
            <a:r>
              <a:rPr sz="1400" spc="-59" dirty="0" smtClean="0">
                <a:latin typeface="Times New Roman"/>
                <a:cs typeface="Times New Roman"/>
              </a:rPr>
              <a:t>t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4" dirty="0" smtClean="0">
                <a:latin typeface="Times New Roman"/>
                <a:cs typeface="Times New Roman"/>
              </a:rPr>
              <a:t>ri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731891" y="3206623"/>
            <a:ext cx="2663425" cy="21243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455"/>
              </a:lnSpc>
              <a:spcBef>
                <a:spcPts val="72"/>
              </a:spcBef>
            </a:pPr>
            <a:r>
              <a:rPr sz="1400" spc="5" dirty="0" smtClean="0">
                <a:latin typeface="Times New Roman"/>
                <a:cs typeface="Times New Roman"/>
              </a:rPr>
              <a:t>L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4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r>
              <a:rPr sz="1400" spc="9" dirty="0" smtClean="0">
                <a:latin typeface="Times New Roman"/>
                <a:cs typeface="Times New Roman"/>
              </a:rPr>
              <a:t>i</a:t>
            </a:r>
            <a:r>
              <a:rPr sz="1400" spc="4" dirty="0" smtClean="0">
                <a:latin typeface="Times New Roman"/>
                <a:cs typeface="Times New Roman"/>
              </a:rPr>
              <a:t>r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-9" dirty="0" smtClean="0">
                <a:latin typeface="Times New Roman"/>
                <a:cs typeface="Times New Roman"/>
              </a:rPr>
              <a:t>c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4" dirty="0" smtClean="0">
                <a:latin typeface="Times New Roman"/>
                <a:cs typeface="Times New Roman"/>
              </a:rPr>
              <a:t>ió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5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w</a:t>
            </a:r>
            <a:r>
              <a:rPr sz="1400" spc="-12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b</a:t>
            </a:r>
            <a:r>
              <a:rPr sz="1400" spc="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</a:t>
            </a:r>
            <a:r>
              <a:rPr sz="1400" spc="-4" dirty="0" smtClean="0">
                <a:latin typeface="Times New Roman"/>
                <a:cs typeface="Times New Roman"/>
              </a:rPr>
              <a:t>s</a:t>
            </a:r>
            <a:r>
              <a:rPr sz="1400" spc="0" dirty="0" smtClean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41"/>
              </a:lnSpc>
            </a:pPr>
            <a:r>
              <a:rPr sz="1400" u="sng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</a:t>
            </a:r>
            <a:r>
              <a:rPr sz="1400" u="sng" spc="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400" u="sng" spc="-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t</a:t>
            </a:r>
            <a:r>
              <a:rPr sz="1400" u="sng" spc="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p</a:t>
            </a:r>
            <a:r>
              <a:rPr sz="1400" u="sng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:/</a:t>
            </a:r>
            <a:r>
              <a:rPr sz="1400" u="sng" spc="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400" u="sng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1400" u="sng" spc="-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1400" u="sng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w</a:t>
            </a:r>
            <a:r>
              <a:rPr sz="1400" u="sng" spc="-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400" u="sng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si</a:t>
            </a:r>
            <a:r>
              <a:rPr sz="1400" u="sng" spc="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i</a:t>
            </a:r>
            <a:r>
              <a:rPr sz="1400" u="sng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au.</a:t>
            </a:r>
            <a:r>
              <a:rPr sz="1400" u="sng" spc="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u</a:t>
            </a:r>
            <a:r>
              <a:rPr sz="1400" u="sng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d</a:t>
            </a:r>
            <a:r>
              <a:rPr sz="1400" u="sng" spc="-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g</a:t>
            </a:r>
            <a:r>
              <a:rPr sz="1400" u="sng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.</a:t>
            </a:r>
            <a:r>
              <a:rPr sz="1400" u="sng" spc="-4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m</a:t>
            </a:r>
            <a:r>
              <a:rPr sz="1400" u="sng" spc="-19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x</a:t>
            </a:r>
            <a:r>
              <a:rPr sz="1400" u="sng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/</a:t>
            </a:r>
            <a:r>
              <a:rPr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7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-48" dirty="0" smtClean="0">
                <a:latin typeface="Times New Roman"/>
                <a:cs typeface="Times New Roman"/>
              </a:rPr>
              <a:t> </a:t>
            </a:r>
            <a:r>
              <a:rPr sz="1400" spc="23" dirty="0" smtClean="0">
                <a:latin typeface="Times New Roman"/>
                <a:cs typeface="Times New Roman"/>
              </a:rPr>
              <a:t>l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11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14" dirty="0" smtClean="0">
                <a:latin typeface="Times New Roman"/>
                <a:cs typeface="Times New Roman"/>
              </a:rPr>
              <a:t>ec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7" dirty="0" smtClean="0">
                <a:latin typeface="Times New Roman"/>
                <a:cs typeface="Times New Roman"/>
              </a:rPr>
              <a:t>ió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7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</a:t>
            </a:r>
            <a:r>
              <a:rPr sz="1400" spc="-9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9" dirty="0" smtClean="0">
                <a:latin typeface="Times New Roman"/>
                <a:cs typeface="Times New Roman"/>
              </a:rPr>
              <a:t>t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19" dirty="0" smtClean="0">
                <a:latin typeface="Times New Roman"/>
                <a:cs typeface="Times New Roman"/>
              </a:rPr>
              <a:t>m</a:t>
            </a:r>
            <a:r>
              <a:rPr sz="1400" spc="0" dirty="0" smtClean="0">
                <a:latin typeface="Times New Roman"/>
                <a:cs typeface="Times New Roman"/>
              </a:rPr>
              <a:t>a 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sco</a:t>
            </a:r>
            <a:r>
              <a:rPr sz="1400" spc="19" dirty="0" smtClean="0">
                <a:latin typeface="Times New Roman"/>
                <a:cs typeface="Times New Roman"/>
              </a:rPr>
              <a:t>l</a:t>
            </a:r>
            <a:r>
              <a:rPr sz="1400" spc="0" dirty="0" smtClean="0">
                <a:latin typeface="Times New Roman"/>
                <a:cs typeface="Times New Roman"/>
              </a:rPr>
              <a:t>ar</a:t>
            </a:r>
            <a:r>
              <a:rPr sz="1400" spc="59" dirty="0" smtClean="0">
                <a:latin typeface="Times New Roman"/>
                <a:cs typeface="Times New Roman"/>
              </a:rPr>
              <a:t> </a:t>
            </a:r>
            <a:r>
              <a:rPr sz="1400" spc="-16" dirty="0" smtClean="0">
                <a:latin typeface="Times New Roman"/>
                <a:cs typeface="Times New Roman"/>
              </a:rPr>
              <a:t>d</a:t>
            </a:r>
            <a:r>
              <a:rPr sz="1400" spc="0" dirty="0" smtClean="0">
                <a:latin typeface="Times New Roman"/>
                <a:cs typeface="Times New Roman"/>
              </a:rPr>
              <a:t>ar</a:t>
            </a:r>
            <a:r>
              <a:rPr sz="1400" spc="-8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8" dirty="0" smtClean="0">
                <a:latin typeface="Times New Roman"/>
                <a:cs typeface="Times New Roman"/>
              </a:rPr>
              <a:t>li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-158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n </a:t>
            </a:r>
            <a:r>
              <a:rPr sz="1400" spc="4" dirty="0" smtClean="0">
                <a:latin typeface="Times New Roman"/>
                <a:cs typeface="Times New Roman"/>
              </a:rPr>
              <a:t>en</a:t>
            </a:r>
            <a:r>
              <a:rPr sz="1400" spc="-4" dirty="0" smtClean="0">
                <a:latin typeface="Times New Roman"/>
                <a:cs typeface="Times New Roman"/>
              </a:rPr>
              <a:t>t</a:t>
            </a:r>
            <a:r>
              <a:rPr sz="1400" spc="1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ar</a:t>
            </a:r>
            <a:r>
              <a:rPr sz="1400" spc="59" dirty="0" smtClean="0">
                <a:latin typeface="Times New Roman"/>
                <a:cs typeface="Times New Roman"/>
              </a:rPr>
              <a:t> </a:t>
            </a:r>
            <a:r>
              <a:rPr sz="1400" spc="-54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1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84" dirty="0" smtClean="0">
                <a:latin typeface="Times New Roman"/>
                <a:cs typeface="Times New Roman"/>
              </a:rPr>
              <a:t> 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9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ar</a:t>
            </a:r>
            <a:endParaRPr sz="1400">
              <a:latin typeface="Times New Roman"/>
              <a:cs typeface="Times New Roman"/>
            </a:endParaRPr>
          </a:p>
          <a:p>
            <a:pPr marL="12700" marR="529753">
              <a:lnSpc>
                <a:spcPct val="100041"/>
              </a:lnSpc>
              <a:spcBef>
                <a:spcPts val="5"/>
              </a:spcBef>
            </a:pP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1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si</a:t>
            </a:r>
            <a:r>
              <a:rPr sz="1400" spc="7" dirty="0" smtClean="0">
                <a:latin typeface="Times New Roman"/>
                <a:cs typeface="Times New Roman"/>
              </a:rPr>
              <a:t>ó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-48" dirty="0" smtClean="0">
                <a:latin typeface="Times New Roman"/>
                <a:cs typeface="Times New Roman"/>
              </a:rPr>
              <a:t> </a:t>
            </a:r>
            <a:r>
              <a:rPr sz="1400" spc="-7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-31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10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sis</a:t>
            </a:r>
            <a:r>
              <a:rPr sz="1400" spc="-4" dirty="0" smtClean="0">
                <a:latin typeface="Times New Roman"/>
                <a:cs typeface="Times New Roman"/>
              </a:rPr>
              <a:t>te</a:t>
            </a:r>
            <a:r>
              <a:rPr sz="1400" spc="19" dirty="0" smtClean="0">
                <a:latin typeface="Times New Roman"/>
                <a:cs typeface="Times New Roman"/>
              </a:rPr>
              <a:t>m</a:t>
            </a:r>
            <a:r>
              <a:rPr sz="1400" spc="0" dirty="0" smtClean="0">
                <a:latin typeface="Times New Roman"/>
                <a:cs typeface="Times New Roman"/>
              </a:rPr>
              <a:t>a. Se</a:t>
            </a:r>
            <a:r>
              <a:rPr sz="1400" spc="272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rec</a:t>
            </a:r>
            <a:r>
              <a:rPr sz="1400" spc="-14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m</a:t>
            </a:r>
            <a:r>
              <a:rPr sz="1400" spc="7" dirty="0" smtClean="0">
                <a:latin typeface="Times New Roman"/>
                <a:cs typeface="Times New Roman"/>
              </a:rPr>
              <a:t>i</a:t>
            </a:r>
            <a:r>
              <a:rPr sz="1400" spc="-7" dirty="0" smtClean="0">
                <a:latin typeface="Times New Roman"/>
                <a:cs typeface="Times New Roman"/>
              </a:rPr>
              <a:t>en</a:t>
            </a:r>
            <a:r>
              <a:rPr sz="1400" spc="-14" dirty="0" smtClean="0">
                <a:latin typeface="Times New Roman"/>
                <a:cs typeface="Times New Roman"/>
              </a:rPr>
              <a:t>d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78" dirty="0" smtClean="0">
                <a:latin typeface="Times New Roman"/>
                <a:cs typeface="Times New Roman"/>
              </a:rPr>
              <a:t> </a:t>
            </a:r>
            <a:r>
              <a:rPr sz="1400" spc="4" dirty="0" smtClean="0">
                <a:latin typeface="Times New Roman"/>
                <a:cs typeface="Times New Roman"/>
              </a:rPr>
              <a:t>u</a:t>
            </a:r>
            <a:r>
              <a:rPr sz="1400" spc="0" dirty="0" smtClean="0">
                <a:latin typeface="Times New Roman"/>
                <a:cs typeface="Times New Roman"/>
              </a:rPr>
              <a:t>sar </a:t>
            </a:r>
            <a:r>
              <a:rPr sz="1400" spc="4" dirty="0" smtClean="0">
                <a:latin typeface="Times New Roman"/>
                <a:cs typeface="Times New Roman"/>
              </a:rPr>
              <a:t>Int</a:t>
            </a:r>
            <a:r>
              <a:rPr sz="1400" spc="-4" dirty="0" smtClean="0">
                <a:latin typeface="Times New Roman"/>
                <a:cs typeface="Times New Roman"/>
              </a:rPr>
              <a:t>ern</a:t>
            </a:r>
            <a:r>
              <a:rPr sz="1400" spc="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t</a:t>
            </a:r>
            <a:r>
              <a:rPr sz="1400" spc="64" dirty="0" smtClean="0">
                <a:latin typeface="Times New Roman"/>
                <a:cs typeface="Times New Roman"/>
              </a:rPr>
              <a:t> </a:t>
            </a:r>
            <a:r>
              <a:rPr sz="1400" spc="54" dirty="0" smtClean="0">
                <a:latin typeface="Times New Roman"/>
                <a:cs typeface="Times New Roman"/>
              </a:rPr>
              <a:t>E</a:t>
            </a:r>
            <a:r>
              <a:rPr sz="1400" spc="4" dirty="0" smtClean="0">
                <a:latin typeface="Times New Roman"/>
                <a:cs typeface="Times New Roman"/>
              </a:rPr>
              <a:t>x</a:t>
            </a:r>
            <a:r>
              <a:rPr sz="1400" spc="14" dirty="0" smtClean="0">
                <a:latin typeface="Times New Roman"/>
                <a:cs typeface="Times New Roman"/>
              </a:rPr>
              <a:t>p</a:t>
            </a:r>
            <a:r>
              <a:rPr sz="1400" spc="4" dirty="0" smtClean="0">
                <a:latin typeface="Times New Roman"/>
                <a:cs typeface="Times New Roman"/>
              </a:rPr>
              <a:t>lor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r </a:t>
            </a:r>
            <a:r>
              <a:rPr sz="1400" spc="-54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1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7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hac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r</a:t>
            </a:r>
            <a:r>
              <a:rPr sz="1400" spc="84" dirty="0" smtClean="0">
                <a:latin typeface="Times New Roman"/>
                <a:cs typeface="Times New Roman"/>
              </a:rPr>
              <a:t> </a:t>
            </a:r>
            <a:r>
              <a:rPr sz="1400" spc="7" dirty="0" smtClean="0">
                <a:latin typeface="Times New Roman"/>
                <a:cs typeface="Times New Roman"/>
              </a:rPr>
              <a:t>u</a:t>
            </a:r>
            <a:r>
              <a:rPr sz="1400" spc="0" dirty="0" smtClean="0">
                <a:latin typeface="Times New Roman"/>
                <a:cs typeface="Times New Roman"/>
              </a:rPr>
              <a:t>so</a:t>
            </a:r>
            <a:r>
              <a:rPr sz="1400" spc="-18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</a:t>
            </a:r>
            <a:r>
              <a:rPr sz="1400" spc="-97" dirty="0" smtClean="0">
                <a:latin typeface="Times New Roman"/>
                <a:cs typeface="Times New Roman"/>
              </a:rPr>
              <a:t> </a:t>
            </a:r>
            <a:r>
              <a:rPr sz="1400" spc="14" dirty="0" smtClean="0">
                <a:latin typeface="Times New Roman"/>
                <a:cs typeface="Times New Roman"/>
              </a:rPr>
              <a:t>l</a:t>
            </a:r>
            <a:r>
              <a:rPr sz="1400" spc="0" dirty="0" smtClean="0">
                <a:latin typeface="Times New Roman"/>
                <a:cs typeface="Times New Roman"/>
              </a:rPr>
              <a:t>a </a:t>
            </a:r>
            <a:r>
              <a:rPr sz="1400" spc="4" dirty="0" smtClean="0">
                <a:latin typeface="Times New Roman"/>
                <a:cs typeface="Times New Roman"/>
              </a:rPr>
              <a:t>p</a:t>
            </a:r>
            <a:r>
              <a:rPr sz="1400" spc="0" dirty="0" smtClean="0">
                <a:latin typeface="Times New Roman"/>
                <a:cs typeface="Times New Roman"/>
              </a:rPr>
              <a:t>ág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0" dirty="0" smtClean="0">
                <a:latin typeface="Times New Roman"/>
                <a:cs typeface="Times New Roman"/>
              </a:rPr>
              <a:t>a.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85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3784" y="1269491"/>
            <a:ext cx="5903976" cy="4251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3202" y="1481455"/>
            <a:ext cx="2345543" cy="844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134" marR="255631" algn="ctr">
              <a:lnSpc>
                <a:spcPts val="1455"/>
              </a:lnSpc>
              <a:spcBef>
                <a:spcPts val="72"/>
              </a:spcBef>
            </a:pPr>
            <a:r>
              <a:rPr sz="1400" dirty="0" smtClean="0">
                <a:latin typeface="Times New Roman"/>
                <a:cs typeface="Times New Roman"/>
              </a:rPr>
              <a:t>S</a:t>
            </a:r>
            <a:r>
              <a:rPr sz="1400" spc="9" dirty="0" smtClean="0">
                <a:latin typeface="Times New Roman"/>
                <a:cs typeface="Times New Roman"/>
              </a:rPr>
              <a:t>o</a:t>
            </a:r>
            <a:r>
              <a:rPr sz="1400" spc="4" dirty="0" smtClean="0">
                <a:latin typeface="Times New Roman"/>
                <a:cs typeface="Times New Roman"/>
              </a:rPr>
              <a:t>l</a:t>
            </a:r>
            <a:r>
              <a:rPr sz="1400" spc="0" dirty="0" smtClean="0">
                <a:latin typeface="Times New Roman"/>
                <a:cs typeface="Times New Roman"/>
              </a:rPr>
              <a:t>o</a:t>
            </a:r>
            <a:r>
              <a:rPr sz="1400" spc="64" dirty="0" smtClean="0">
                <a:latin typeface="Times New Roman"/>
                <a:cs typeface="Times New Roman"/>
              </a:rPr>
              <a:t> </a:t>
            </a:r>
            <a:r>
              <a:rPr sz="1400" spc="-6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16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Times New Roman"/>
                <a:cs typeface="Times New Roman"/>
              </a:rPr>
              <a:t>ne</a:t>
            </a:r>
            <a:r>
              <a:rPr sz="1400" spc="0" dirty="0" smtClean="0">
                <a:latin typeface="Times New Roman"/>
                <a:cs typeface="Times New Roman"/>
              </a:rPr>
              <a:t>ce</a:t>
            </a:r>
            <a:r>
              <a:rPr sz="1400" spc="-4" dirty="0" smtClean="0">
                <a:latin typeface="Times New Roman"/>
                <a:cs typeface="Times New Roman"/>
              </a:rPr>
              <a:t>s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4" dirty="0" smtClean="0">
                <a:latin typeface="Times New Roman"/>
                <a:cs typeface="Times New Roman"/>
              </a:rPr>
              <a:t>ri</a:t>
            </a:r>
            <a:r>
              <a:rPr sz="1400" spc="0" dirty="0" smtClean="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  <a:p>
            <a:pPr marL="220886" marR="176177" algn="ctr">
              <a:lnSpc>
                <a:spcPct val="95825"/>
              </a:lnSpc>
            </a:pPr>
            <a:r>
              <a:rPr sz="1400" spc="7" dirty="0" smtClean="0">
                <a:latin typeface="Times New Roman"/>
                <a:cs typeface="Times New Roman"/>
              </a:rPr>
              <a:t>i</a:t>
            </a:r>
            <a:r>
              <a:rPr sz="1400" spc="-7" dirty="0" smtClean="0">
                <a:latin typeface="Times New Roman"/>
                <a:cs typeface="Times New Roman"/>
              </a:rPr>
              <a:t>n</a:t>
            </a:r>
            <a:r>
              <a:rPr sz="1400" spc="0" dirty="0" smtClean="0">
                <a:latin typeface="Times New Roman"/>
                <a:cs typeface="Times New Roman"/>
              </a:rPr>
              <a:t>gre</a:t>
            </a:r>
            <a:r>
              <a:rPr sz="1400" spc="-15" dirty="0" smtClean="0">
                <a:latin typeface="Times New Roman"/>
                <a:cs typeface="Times New Roman"/>
              </a:rPr>
              <a:t>s</a:t>
            </a:r>
            <a:r>
              <a:rPr sz="1400" spc="0" dirty="0" smtClean="0">
                <a:latin typeface="Times New Roman"/>
                <a:cs typeface="Times New Roman"/>
              </a:rPr>
              <a:t>ar</a:t>
            </a:r>
            <a:r>
              <a:rPr sz="1400" spc="-78" dirty="0" smtClean="0">
                <a:latin typeface="Times New Roman"/>
                <a:cs typeface="Times New Roman"/>
              </a:rPr>
              <a:t> </a:t>
            </a:r>
            <a:r>
              <a:rPr sz="1400" spc="4" dirty="0" smtClean="0">
                <a:latin typeface="Times New Roman"/>
                <a:cs typeface="Times New Roman"/>
              </a:rPr>
              <a:t>C</a:t>
            </a:r>
            <a:r>
              <a:rPr sz="1400" spc="14" dirty="0" smtClean="0">
                <a:latin typeface="Times New Roman"/>
                <a:cs typeface="Times New Roman"/>
              </a:rPr>
              <a:t>ód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-9" dirty="0" smtClean="0">
                <a:latin typeface="Times New Roman"/>
                <a:cs typeface="Times New Roman"/>
              </a:rPr>
              <a:t>g</a:t>
            </a:r>
            <a:r>
              <a:rPr sz="1400" spc="0" dirty="0" smtClean="0">
                <a:latin typeface="Times New Roman"/>
                <a:cs typeface="Times New Roman"/>
              </a:rPr>
              <a:t>o</a:t>
            </a:r>
            <a:r>
              <a:rPr sz="1400" spc="6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  <a:p>
            <a:pPr marL="206082" marR="163266" algn="ctr">
              <a:lnSpc>
                <a:spcPct val="95825"/>
              </a:lnSpc>
              <a:spcBef>
                <a:spcPts val="70"/>
              </a:spcBef>
            </a:pPr>
            <a:r>
              <a:rPr sz="1400" spc="20" dirty="0" smtClean="0">
                <a:latin typeface="Times New Roman"/>
                <a:cs typeface="Times New Roman"/>
              </a:rPr>
              <a:t>N</a:t>
            </a:r>
            <a:r>
              <a:rPr sz="1400" spc="6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P</a:t>
            </a:r>
            <a:r>
              <a:rPr sz="1400" spc="-243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del</a:t>
            </a:r>
            <a:r>
              <a:rPr sz="1400" spc="34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e</a:t>
            </a:r>
            <a:r>
              <a:rPr sz="1400" spc="-4" dirty="0" smtClean="0">
                <a:latin typeface="Times New Roman"/>
                <a:cs typeface="Times New Roman"/>
              </a:rPr>
              <a:t>st</a:t>
            </a:r>
            <a:r>
              <a:rPr sz="1400" spc="4" dirty="0" smtClean="0">
                <a:latin typeface="Times New Roman"/>
                <a:cs typeface="Times New Roman"/>
              </a:rPr>
              <a:t>u</a:t>
            </a:r>
            <a:r>
              <a:rPr sz="1400" spc="0" dirty="0" smtClean="0">
                <a:latin typeface="Times New Roman"/>
                <a:cs typeface="Times New Roman"/>
              </a:rPr>
              <a:t>d</a:t>
            </a:r>
            <a:r>
              <a:rPr sz="1400" spc="9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4" dirty="0" smtClean="0">
                <a:latin typeface="Times New Roman"/>
                <a:cs typeface="Times New Roman"/>
              </a:rPr>
              <a:t>nt</a:t>
            </a:r>
            <a:r>
              <a:rPr sz="1400" spc="0" dirty="0" smtClean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70"/>
              </a:spcBef>
            </a:pPr>
            <a:r>
              <a:rPr sz="1400" spc="0" dirty="0" smtClean="0">
                <a:latin typeface="Times New Roman"/>
                <a:cs typeface="Times New Roman"/>
              </a:rPr>
              <a:t>y</a:t>
            </a:r>
            <a:r>
              <a:rPr sz="1400" spc="204" dirty="0" smtClean="0">
                <a:latin typeface="Times New Roman"/>
                <a:cs typeface="Times New Roman"/>
              </a:rPr>
              <a:t> </a:t>
            </a:r>
            <a:r>
              <a:rPr sz="1400" spc="-14" dirty="0" smtClean="0">
                <a:latin typeface="Times New Roman"/>
                <a:cs typeface="Times New Roman"/>
              </a:rPr>
              <a:t>d</a:t>
            </a:r>
            <a:r>
              <a:rPr sz="1400" spc="0" dirty="0" smtClean="0">
                <a:latin typeface="Times New Roman"/>
                <a:cs typeface="Times New Roman"/>
              </a:rPr>
              <a:t>ar</a:t>
            </a:r>
            <a:r>
              <a:rPr sz="1400" spc="226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7" dirty="0" smtClean="0">
                <a:latin typeface="Times New Roman"/>
                <a:cs typeface="Times New Roman"/>
              </a:rPr>
              <a:t>li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207" dirty="0" smtClean="0">
                <a:latin typeface="Times New Roman"/>
                <a:cs typeface="Times New Roman"/>
              </a:rPr>
              <a:t> </a:t>
            </a:r>
            <a:r>
              <a:rPr sz="1400" spc="-7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-81" dirty="0" smtClean="0">
                <a:latin typeface="Times New Roman"/>
                <a:cs typeface="Times New Roman"/>
              </a:rPr>
              <a:t> 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0" dirty="0" smtClean="0">
                <a:latin typeface="Times New Roman"/>
                <a:cs typeface="Times New Roman"/>
              </a:rPr>
              <a:t>g</a:t>
            </a:r>
            <a:r>
              <a:rPr sz="1400" spc="4" dirty="0" smtClean="0">
                <a:latin typeface="Times New Roman"/>
                <a:cs typeface="Times New Roman"/>
              </a:rPr>
              <a:t>r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sar.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86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2312" y="1274064"/>
            <a:ext cx="5369052" cy="438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40144" y="3786378"/>
            <a:ext cx="459045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dirty="0" smtClean="0">
                <a:latin typeface="Times New Roman"/>
                <a:cs typeface="Times New Roman"/>
              </a:rPr>
              <a:t>U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 marR="26746">
              <a:lnSpc>
                <a:spcPct val="95825"/>
              </a:lnSpc>
            </a:pPr>
            <a:r>
              <a:rPr sz="1400" spc="0" dirty="0" smtClean="0">
                <a:latin typeface="Times New Roman"/>
                <a:cs typeface="Times New Roman"/>
              </a:rPr>
              <a:t>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1644" y="3786378"/>
            <a:ext cx="37358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spc="-4" dirty="0" smtClean="0">
                <a:latin typeface="Times New Roman"/>
                <a:cs typeface="Times New Roman"/>
              </a:rPr>
              <a:t>vez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6530" y="3786378"/>
            <a:ext cx="81352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dirty="0" smtClean="0">
                <a:latin typeface="Times New Roman"/>
                <a:cs typeface="Times New Roman"/>
              </a:rPr>
              <a:t>de</a:t>
            </a:r>
            <a:r>
              <a:rPr sz="1400" spc="-4" dirty="0" smtClean="0">
                <a:latin typeface="Times New Roman"/>
                <a:cs typeface="Times New Roman"/>
              </a:rPr>
              <a:t>ntr</a:t>
            </a:r>
            <a:r>
              <a:rPr sz="1400" spc="0" dirty="0" smtClean="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9076" y="3999738"/>
            <a:ext cx="62701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dirty="0" smtClean="0">
                <a:latin typeface="Times New Roman"/>
                <a:cs typeface="Times New Roman"/>
              </a:rPr>
              <a:t>SI</a:t>
            </a:r>
            <a:r>
              <a:rPr sz="1400" spc="-9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AU,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2958" y="3999738"/>
            <a:ext cx="43800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4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0144" y="4213098"/>
            <a:ext cx="102249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spc="-14" dirty="0" smtClean="0">
                <a:latin typeface="Times New Roman"/>
                <a:cs typeface="Times New Roman"/>
              </a:rPr>
              <a:t>m</a:t>
            </a:r>
            <a:r>
              <a:rPr sz="1400" spc="4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19" dirty="0" smtClean="0">
                <a:latin typeface="Times New Roman"/>
                <a:cs typeface="Times New Roman"/>
              </a:rPr>
              <a:t>t</a:t>
            </a:r>
            <a:r>
              <a:rPr sz="1400" spc="14" dirty="0" smtClean="0">
                <a:latin typeface="Times New Roman"/>
                <a:cs typeface="Times New Roman"/>
              </a:rPr>
              <a:t>r</a:t>
            </a:r>
            <a:r>
              <a:rPr sz="1400" spc="-14" dirty="0" smtClean="0">
                <a:latin typeface="Times New Roman"/>
                <a:cs typeface="Times New Roman"/>
              </a:rPr>
              <a:t>a</a:t>
            </a:r>
            <a:r>
              <a:rPr sz="1400" spc="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á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6926" y="4213098"/>
            <a:ext cx="693876" cy="6304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spc="-100" dirty="0" smtClean="0">
                <a:latin typeface="Times New Roman"/>
                <a:cs typeface="Times New Roman"/>
              </a:rPr>
              <a:t>v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4" dirty="0" smtClean="0">
                <a:latin typeface="Times New Roman"/>
                <a:cs typeface="Times New Roman"/>
              </a:rPr>
              <a:t>r</a:t>
            </a:r>
            <a:r>
              <a:rPr sz="1400" spc="4" dirty="0" smtClean="0">
                <a:latin typeface="Times New Roman"/>
                <a:cs typeface="Times New Roman"/>
              </a:rPr>
              <a:t>io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279400" marR="9540" indent="41148">
              <a:lnSpc>
                <a:spcPct val="100041"/>
              </a:lnSpc>
            </a:pPr>
            <a:r>
              <a:rPr sz="1400" spc="-4" dirty="0" smtClean="0">
                <a:latin typeface="Times New Roman"/>
                <a:cs typeface="Times New Roman"/>
              </a:rPr>
              <a:t>l</a:t>
            </a:r>
            <a:r>
              <a:rPr sz="1400" spc="4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s </a:t>
            </a:r>
            <a:r>
              <a:rPr sz="1400" spc="-9" dirty="0" smtClean="0">
                <a:latin typeface="Times New Roman"/>
                <a:cs typeface="Times New Roman"/>
              </a:rPr>
              <a:t>d</a:t>
            </a:r>
            <a:r>
              <a:rPr sz="1400" spc="0" dirty="0" smtClean="0">
                <a:latin typeface="Times New Roman"/>
                <a:cs typeface="Times New Roman"/>
              </a:rPr>
              <a:t>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0144" y="4426458"/>
            <a:ext cx="702970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455"/>
              </a:lnSpc>
              <a:spcBef>
                <a:spcPts val="72"/>
              </a:spcBef>
            </a:pPr>
            <a:r>
              <a:rPr sz="1400" spc="4" dirty="0" smtClean="0">
                <a:latin typeface="Times New Roman"/>
                <a:cs typeface="Times New Roman"/>
              </a:rPr>
              <a:t>li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9" dirty="0" smtClean="0">
                <a:latin typeface="Times New Roman"/>
                <a:cs typeface="Times New Roman"/>
              </a:rPr>
              <a:t>k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400" dirty="0" smtClean="0">
                <a:latin typeface="Times New Roman"/>
                <a:cs typeface="Times New Roman"/>
              </a:rPr>
              <a:t>c</a:t>
            </a:r>
            <a:r>
              <a:rPr sz="1400" spc="-19" dirty="0" smtClean="0">
                <a:latin typeface="Times New Roman"/>
                <a:cs typeface="Times New Roman"/>
              </a:rPr>
              <a:t>u</a:t>
            </a:r>
            <a:r>
              <a:rPr sz="1400" spc="-14" dirty="0" smtClean="0">
                <a:latin typeface="Times New Roman"/>
                <a:cs typeface="Times New Roman"/>
              </a:rPr>
              <a:t>a</a:t>
            </a:r>
            <a:r>
              <a:rPr sz="1400" spc="4" dirty="0" smtClean="0">
                <a:latin typeface="Times New Roman"/>
                <a:cs typeface="Times New Roman"/>
              </a:rPr>
              <a:t>l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5842" y="4426458"/>
            <a:ext cx="318216" cy="41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455"/>
              </a:lnSpc>
              <a:spcBef>
                <a:spcPts val="72"/>
              </a:spcBef>
            </a:pPr>
            <a:r>
              <a:rPr sz="1400" spc="4" dirty="0" smtClean="0">
                <a:latin typeface="Times New Roman"/>
                <a:cs typeface="Times New Roman"/>
              </a:rPr>
              <a:t>de</a:t>
            </a:r>
            <a:endParaRPr sz="1400">
              <a:latin typeface="Times New Roman"/>
              <a:cs typeface="Times New Roman"/>
            </a:endParaRPr>
          </a:p>
          <a:p>
            <a:pPr marL="72135">
              <a:lnSpc>
                <a:spcPct val="95825"/>
              </a:lnSpc>
            </a:pPr>
            <a:r>
              <a:rPr sz="1400" spc="0" dirty="0" smtClean="0">
                <a:latin typeface="Times New Roman"/>
                <a:cs typeface="Times New Roman"/>
              </a:rPr>
              <a:t>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144" y="4852949"/>
            <a:ext cx="187103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60"/>
              </a:lnSpc>
              <a:spcBef>
                <a:spcPts val="73"/>
              </a:spcBef>
            </a:pPr>
            <a:r>
              <a:rPr sz="1400" spc="0" dirty="0" smtClean="0">
                <a:latin typeface="Times New Roman"/>
                <a:cs typeface="Times New Roman"/>
              </a:rPr>
              <a:t>clic</a:t>
            </a:r>
            <a:r>
              <a:rPr sz="1400" spc="73" dirty="0" smtClean="0">
                <a:latin typeface="Times New Roman"/>
                <a:cs typeface="Times New Roman"/>
              </a:rPr>
              <a:t> </a:t>
            </a:r>
            <a:r>
              <a:rPr sz="1400" spc="-7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-20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14" dirty="0" smtClean="0">
                <a:latin typeface="Times New Roman"/>
                <a:cs typeface="Times New Roman"/>
              </a:rPr>
              <a:t>L</a:t>
            </a:r>
            <a:r>
              <a:rPr sz="1400" spc="-25" dirty="0" smtClean="0">
                <a:latin typeface="Times New Roman"/>
                <a:cs typeface="Times New Roman"/>
              </a:rPr>
              <a:t>U</a:t>
            </a:r>
            <a:r>
              <a:rPr sz="1400" spc="0" dirty="0" smtClean="0">
                <a:latin typeface="Times New Roman"/>
                <a:cs typeface="Times New Roman"/>
              </a:rPr>
              <a:t>MNO</a:t>
            </a:r>
            <a:r>
              <a:rPr sz="1400" spc="9" dirty="0" smtClean="0">
                <a:latin typeface="Times New Roman"/>
                <a:cs typeface="Times New Roman"/>
              </a:rPr>
              <a:t>S</a:t>
            </a:r>
            <a:r>
              <a:rPr sz="1400" spc="0" dirty="0" smtClean="0"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0144" y="5066919"/>
            <a:ext cx="24288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spc="-4" dirty="0" smtClean="0">
                <a:latin typeface="Times New Roman"/>
                <a:cs typeface="Times New Roman"/>
              </a:rPr>
              <a:t>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4880" y="5066919"/>
            <a:ext cx="131438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dirty="0" smtClean="0">
                <a:latin typeface="Times New Roman"/>
                <a:cs typeface="Times New Roman"/>
              </a:rPr>
              <a:t>d</a:t>
            </a:r>
            <a:r>
              <a:rPr sz="1400" spc="9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sp</a:t>
            </a:r>
            <a:r>
              <a:rPr sz="1400" spc="4" dirty="0" smtClean="0">
                <a:latin typeface="Times New Roman"/>
                <a:cs typeface="Times New Roman"/>
              </a:rPr>
              <a:t>l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ga</a:t>
            </a:r>
            <a:r>
              <a:rPr sz="1400" spc="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40144" y="5280279"/>
            <a:ext cx="126167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2"/>
              </a:spcBef>
            </a:pPr>
            <a:r>
              <a:rPr sz="1400" spc="7" dirty="0" smtClean="0">
                <a:latin typeface="Times New Roman"/>
                <a:cs typeface="Times New Roman"/>
              </a:rPr>
              <a:t>u</a:t>
            </a:r>
            <a:r>
              <a:rPr sz="1400" spc="0" dirty="0" smtClean="0">
                <a:latin typeface="Times New Roman"/>
                <a:cs typeface="Times New Roman"/>
              </a:rPr>
              <a:t>n</a:t>
            </a:r>
            <a:r>
              <a:rPr sz="1400" spc="-91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subm</a:t>
            </a:r>
            <a:r>
              <a:rPr sz="1400" spc="-4" dirty="0" smtClean="0">
                <a:latin typeface="Times New Roman"/>
                <a:cs typeface="Times New Roman"/>
              </a:rPr>
              <a:t>en</a:t>
            </a:r>
            <a:r>
              <a:rPr sz="1400" spc="0" dirty="0" smtClean="0">
                <a:latin typeface="Times New Roman"/>
                <a:cs typeface="Times New Roman"/>
              </a:rPr>
              <a:t>ú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36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3784" y="1293876"/>
            <a:ext cx="5689092" cy="4367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89077" y="3336798"/>
            <a:ext cx="2541532" cy="10571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5724" algn="r">
              <a:lnSpc>
                <a:spcPts val="1455"/>
              </a:lnSpc>
              <a:spcBef>
                <a:spcPts val="72"/>
              </a:spcBef>
            </a:pPr>
            <a:r>
              <a:rPr sz="1400" spc="0" dirty="0" smtClean="0">
                <a:latin typeface="Times New Roman"/>
                <a:cs typeface="Times New Roman"/>
              </a:rPr>
              <a:t>Sele</a:t>
            </a:r>
            <a:r>
              <a:rPr sz="1400" spc="-22" dirty="0" smtClean="0">
                <a:latin typeface="Times New Roman"/>
                <a:cs typeface="Times New Roman"/>
              </a:rPr>
              <a:t>c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7" dirty="0" smtClean="0">
                <a:latin typeface="Times New Roman"/>
                <a:cs typeface="Times New Roman"/>
              </a:rPr>
              <a:t>io</a:t>
            </a:r>
            <a:r>
              <a:rPr sz="1400" spc="-7" dirty="0" smtClean="0">
                <a:latin typeface="Times New Roman"/>
                <a:cs typeface="Times New Roman"/>
              </a:rPr>
              <a:t>n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7" dirty="0" smtClean="0">
                <a:latin typeface="Times New Roman"/>
                <a:cs typeface="Times New Roman"/>
              </a:rPr>
              <a:t>n</a:t>
            </a:r>
            <a:r>
              <a:rPr sz="1400" spc="0" dirty="0" smtClean="0">
                <a:latin typeface="Times New Roman"/>
                <a:cs typeface="Times New Roman"/>
              </a:rPr>
              <a:t>do</a:t>
            </a:r>
            <a:r>
              <a:rPr sz="1400" spc="-37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Times New Roman"/>
                <a:cs typeface="Times New Roman"/>
              </a:rPr>
              <a:t>e</a:t>
            </a:r>
            <a:r>
              <a:rPr sz="1400" spc="0" dirty="0" smtClean="0">
                <a:latin typeface="Times New Roman"/>
                <a:cs typeface="Times New Roman"/>
              </a:rPr>
              <a:t>l</a:t>
            </a:r>
            <a:r>
              <a:rPr sz="1400" spc="10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q</a:t>
            </a:r>
            <a:r>
              <a:rPr sz="1400" spc="4" dirty="0" smtClean="0">
                <a:latin typeface="Times New Roman"/>
                <a:cs typeface="Times New Roman"/>
              </a:rPr>
              <a:t>u</a:t>
            </a:r>
            <a:r>
              <a:rPr sz="1400" spc="0" dirty="0" smtClean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R="12700" indent="490728" algn="r">
              <a:lnSpc>
                <a:spcPct val="100041"/>
              </a:lnSpc>
            </a:pPr>
            <a:r>
              <a:rPr sz="1400" spc="0" dirty="0" smtClean="0">
                <a:latin typeface="Times New Roman"/>
                <a:cs typeface="Times New Roman"/>
              </a:rPr>
              <a:t>d</a:t>
            </a:r>
            <a:r>
              <a:rPr sz="1400" spc="14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ce</a:t>
            </a:r>
            <a:r>
              <a:rPr sz="1400" spc="-65" dirty="0" smtClean="0">
                <a:latin typeface="Times New Roman"/>
                <a:cs typeface="Times New Roman"/>
              </a:rPr>
              <a:t> </a:t>
            </a:r>
            <a:r>
              <a:rPr sz="1400" spc="11" dirty="0" smtClean="0">
                <a:latin typeface="Times New Roman"/>
                <a:cs typeface="Times New Roman"/>
              </a:rPr>
              <a:t>R</a:t>
            </a:r>
            <a:r>
              <a:rPr sz="1400" spc="5" dirty="0" smtClean="0">
                <a:latin typeface="Times New Roman"/>
                <a:cs typeface="Times New Roman"/>
              </a:rPr>
              <a:t>E</a:t>
            </a:r>
            <a:r>
              <a:rPr sz="1400" spc="16" dirty="0" smtClean="0">
                <a:latin typeface="Times New Roman"/>
                <a:cs typeface="Times New Roman"/>
              </a:rPr>
              <a:t>G</a:t>
            </a:r>
            <a:r>
              <a:rPr sz="1400" spc="-5" dirty="0" smtClean="0">
                <a:latin typeface="Times New Roman"/>
                <a:cs typeface="Times New Roman"/>
              </a:rPr>
              <a:t>I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5" dirty="0" smtClean="0">
                <a:latin typeface="Times New Roman"/>
                <a:cs typeface="Times New Roman"/>
              </a:rPr>
              <a:t>T</a:t>
            </a:r>
            <a:r>
              <a:rPr sz="1400" spc="33" dirty="0" smtClean="0">
                <a:latin typeface="Times New Roman"/>
                <a:cs typeface="Times New Roman"/>
              </a:rPr>
              <a:t>R</a:t>
            </a:r>
            <a:r>
              <a:rPr sz="1400" spc="11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, </a:t>
            </a:r>
            <a:r>
              <a:rPr sz="1400" spc="12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y</a:t>
            </a:r>
            <a:r>
              <a:rPr sz="1400" spc="19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al </a:t>
            </a:r>
            <a:r>
              <a:rPr sz="1400" spc="-9" dirty="0" smtClean="0">
                <a:latin typeface="Times New Roman"/>
                <a:cs typeface="Times New Roman"/>
              </a:rPr>
              <a:t>d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4" dirty="0" smtClean="0">
                <a:latin typeface="Times New Roman"/>
                <a:cs typeface="Times New Roman"/>
              </a:rPr>
              <a:t>rl</a:t>
            </a:r>
            <a:r>
              <a:rPr sz="1400" spc="0" dirty="0" smtClean="0">
                <a:latin typeface="Times New Roman"/>
                <a:cs typeface="Times New Roman"/>
              </a:rPr>
              <a:t>e</a:t>
            </a:r>
            <a:r>
              <a:rPr sz="1400" spc="75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7" dirty="0" smtClean="0">
                <a:latin typeface="Times New Roman"/>
                <a:cs typeface="Times New Roman"/>
              </a:rPr>
              <a:t>li</a:t>
            </a:r>
            <a:r>
              <a:rPr sz="1400" spc="0" dirty="0" smtClean="0">
                <a:latin typeface="Times New Roman"/>
                <a:cs typeface="Times New Roman"/>
              </a:rPr>
              <a:t>c</a:t>
            </a:r>
            <a:r>
              <a:rPr sz="1400" spc="-53" dirty="0" smtClean="0">
                <a:latin typeface="Times New Roman"/>
                <a:cs typeface="Times New Roman"/>
              </a:rPr>
              <a:t> </a:t>
            </a:r>
            <a:r>
              <a:rPr sz="1400" spc="-7" dirty="0" smtClean="0">
                <a:latin typeface="Times New Roman"/>
                <a:cs typeface="Times New Roman"/>
              </a:rPr>
              <a:t>n</a:t>
            </a:r>
            <a:r>
              <a:rPr sz="1400" spc="7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18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m</a:t>
            </a:r>
            <a:r>
              <a:rPr sz="1400" spc="4" dirty="0" smtClean="0">
                <a:latin typeface="Times New Roman"/>
                <a:cs typeface="Times New Roman"/>
              </a:rPr>
              <a:t>o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9" dirty="0" smtClean="0">
                <a:latin typeface="Times New Roman"/>
                <a:cs typeface="Times New Roman"/>
              </a:rPr>
              <a:t>t</a:t>
            </a:r>
            <a:r>
              <a:rPr sz="1400" spc="1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4" dirty="0" smtClean="0">
                <a:latin typeface="Times New Roman"/>
                <a:cs typeface="Times New Roman"/>
              </a:rPr>
              <a:t>r</a:t>
            </a:r>
            <a:r>
              <a:rPr sz="1400" spc="0" dirty="0" smtClean="0">
                <a:latin typeface="Times New Roman"/>
                <a:cs typeface="Times New Roman"/>
              </a:rPr>
              <a:t>a </a:t>
            </a:r>
            <a:r>
              <a:rPr sz="1400" spc="31" dirty="0" smtClean="0">
                <a:latin typeface="Times New Roman"/>
                <a:cs typeface="Times New Roman"/>
              </a:rPr>
              <a:t>l</a:t>
            </a:r>
            <a:r>
              <a:rPr sz="1400" spc="0" dirty="0" smtClean="0">
                <a:latin typeface="Times New Roman"/>
                <a:cs typeface="Times New Roman"/>
              </a:rPr>
              <a:t>a</a:t>
            </a:r>
            <a:r>
              <a:rPr sz="1400" spc="-97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Times New Roman"/>
                <a:cs typeface="Times New Roman"/>
              </a:rPr>
              <a:t>s</a:t>
            </a:r>
            <a:r>
              <a:rPr sz="1400" spc="-4" dirty="0" smtClean="0">
                <a:latin typeface="Times New Roman"/>
                <a:cs typeface="Times New Roman"/>
              </a:rPr>
              <a:t>ec</a:t>
            </a:r>
            <a:r>
              <a:rPr sz="1400" spc="4" dirty="0" smtClean="0">
                <a:latin typeface="Times New Roman"/>
                <a:cs typeface="Times New Roman"/>
              </a:rPr>
              <a:t>ció</a:t>
            </a:r>
            <a:r>
              <a:rPr sz="1400" spc="0" dirty="0" smtClean="0">
                <a:latin typeface="Times New Roman"/>
                <a:cs typeface="Times New Roman"/>
              </a:rPr>
              <a:t>n c</a:t>
            </a:r>
            <a:r>
              <a:rPr sz="1400" spc="4" dirty="0" smtClean="0">
                <a:latin typeface="Times New Roman"/>
                <a:cs typeface="Times New Roman"/>
              </a:rPr>
              <a:t>or</a:t>
            </a:r>
            <a:r>
              <a:rPr sz="1400" spc="-4" dirty="0" smtClean="0">
                <a:latin typeface="Times New Roman"/>
                <a:cs typeface="Times New Roman"/>
              </a:rPr>
              <a:t>re</a:t>
            </a:r>
            <a:r>
              <a:rPr sz="1400" spc="0" dirty="0" smtClean="0">
                <a:latin typeface="Times New Roman"/>
                <a:cs typeface="Times New Roman"/>
              </a:rPr>
              <a:t>sp</a:t>
            </a:r>
            <a:r>
              <a:rPr sz="1400" spc="4" dirty="0" smtClean="0">
                <a:latin typeface="Times New Roman"/>
                <a:cs typeface="Times New Roman"/>
              </a:rPr>
              <a:t>o</a:t>
            </a:r>
            <a:r>
              <a:rPr sz="1400" spc="-4" dirty="0" smtClean="0">
                <a:latin typeface="Times New Roman"/>
                <a:cs typeface="Times New Roman"/>
              </a:rPr>
              <a:t>n</a:t>
            </a:r>
            <a:r>
              <a:rPr sz="1400" spc="-9" dirty="0" smtClean="0">
                <a:latin typeface="Times New Roman"/>
                <a:cs typeface="Times New Roman"/>
              </a:rPr>
              <a:t>d</a:t>
            </a:r>
            <a:r>
              <a:rPr sz="1400" spc="4" dirty="0" smtClean="0">
                <a:latin typeface="Times New Roman"/>
                <a:cs typeface="Times New Roman"/>
              </a:rPr>
              <a:t>i</a:t>
            </a:r>
            <a:r>
              <a:rPr sz="1400" spc="-4" dirty="0" smtClean="0">
                <a:latin typeface="Times New Roman"/>
                <a:cs typeface="Times New Roman"/>
              </a:rPr>
              <a:t>ente</a:t>
            </a:r>
            <a:r>
              <a:rPr sz="1400" spc="0" dirty="0" smtClean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08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3892"/>
          <a:stretch/>
        </p:blipFill>
        <p:spPr>
          <a:xfrm>
            <a:off x="1464184" y="1590675"/>
            <a:ext cx="7527416" cy="3286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371600"/>
            <a:ext cx="1400175" cy="3200400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H="1">
            <a:off x="762000" y="3962400"/>
            <a:ext cx="702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1533898" y="39534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Previamente el alumno checo </a:t>
            </a:r>
            <a:r>
              <a:rPr lang="es-MX" dirty="0" err="1" smtClean="0"/>
              <a:t>NRC´s</a:t>
            </a:r>
            <a:r>
              <a:rPr lang="es-MX" dirty="0" smtClean="0"/>
              <a:t> disponibles y en estos cuadros pondrá los correspondientes.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12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8861" t="11873" r="10127" b="16572"/>
          <a:stretch/>
        </p:blipFill>
        <p:spPr>
          <a:xfrm>
            <a:off x="0" y="1362452"/>
            <a:ext cx="9144000" cy="4133095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4419600" y="971729"/>
            <a:ext cx="533400" cy="833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724400" y="762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Nuestra pagina para solicitudes: </a:t>
            </a:r>
            <a:r>
              <a:rPr lang="es-MX" dirty="0" smtClean="0">
                <a:hlinkClick r:id="rId4" action="ppaction://hlinkfile"/>
              </a:rPr>
              <a:t>cescolar.cucea.udg.mx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2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135</Words>
  <Application>Microsoft Office PowerPoint</Application>
  <PresentationFormat>Presentación en pantalla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coordinacion</dc:creator>
  <cp:lastModifiedBy>DENNIS</cp:lastModifiedBy>
  <cp:revision>4</cp:revision>
  <dcterms:modified xsi:type="dcterms:W3CDTF">2019-06-25T17:37:58Z</dcterms:modified>
</cp:coreProperties>
</file>