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Duration (Weeks)</c:v>
                </c:pt>
              </c:strCache>
            </c:strRef>
          </c:tx>
          <c:cat>
            <c:strRef>
              <c:f>Sheet1!$A$2:$A$20</c:f>
              <c:strCache>
                <c:ptCount val="19"/>
                <c:pt idx="0">
                  <c:v>Set up Environment</c:v>
                </c:pt>
                <c:pt idx="1">
                  <c:v>Implement Signup/Login</c:v>
                </c:pt>
                <c:pt idx="2">
                  <c:v>Signup/Login Testing</c:v>
                </c:pt>
                <c:pt idx="3">
                  <c:v>Design Upload Dataset</c:v>
                </c:pt>
                <c:pt idx="4">
                  <c:v>Dataset Upload Integration</c:v>
                </c:pt>
                <c:pt idx="5">
                  <c:v>Create AuthContext</c:v>
                </c:pt>
                <c:pt idx="6">
                  <c:v>Complete User Profile</c:v>
                </c:pt>
                <c:pt idx="7">
                  <c:v>Initial QA &amp; Bug Fixes</c:v>
                </c:pt>
                <c:pt idx="8">
                  <c:v>Implement Dataset Details</c:v>
                </c:pt>
                <c:pt idx="9">
                  <c:v>Dataset Version Management</c:v>
                </c:pt>
                <c:pt idx="10">
                  <c:v>Create Groups Component</c:v>
                </c:pt>
                <c:pt idx="11">
                  <c:v>Implement Dataset Discussion</c:v>
                </c:pt>
                <c:pt idx="12">
                  <c:v>QA for Dataset Components</c:v>
                </c:pt>
                <c:pt idx="13">
                  <c:v>Dataset Buying Component</c:v>
                </c:pt>
                <c:pt idx="14">
                  <c:v>DUA Component</c:v>
                </c:pt>
                <c:pt idx="15">
                  <c:v>Access Request for Private Dataset</c:v>
                </c:pt>
                <c:pt idx="16">
                  <c:v>Final Testing &amp; QA</c:v>
                </c:pt>
                <c:pt idx="17">
                  <c:v>Final Bug Fixes</c:v>
                </c:pt>
                <c:pt idx="18">
                  <c:v>Soft Launch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PERT Chart (Task Dependencies)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772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743200"/>
                <a:gridCol w="1371600"/>
                <a:gridCol w="2743200"/>
              </a:tblGrid>
              <a:tr h="228600">
                <a:tc>
                  <a:txBody>
                    <a:bodyPr/>
                    <a:lstStyle/>
                    <a:p>
                      <a:r>
                        <a:t>Task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Predecessors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 up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Implement Signup/Login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Signup/Login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Design Upload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Dataset Upload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 AuthContext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Complete User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Initial QA &amp; Bug Fixes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Implement Dataset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Dataset Version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 Groups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Implement Dataset 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QA for Dataset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Dataset Buying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DUA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Access Request for Private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Final Testing and 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Final Bug Fixes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Soft 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Gantt Chart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Schedule (Oct - Dec)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">
                <a:tc>
                  <a:txBody>
                    <a:bodyPr/>
                    <a:lstStyle/>
                    <a:p>
                      <a:r>
                        <a:t>Task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Oct 1 - 7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Oct 8 - 14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Oct 15 - 21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Oct 22 - 31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Nov 1 - 7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Nov 8 - 14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Nov 15 - 21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Nov 22 - 30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Dec 1 - 7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Dec 8 - 14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Dec 15 - 21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Dec 22 - 31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 up Environment &amp; Basic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Implement Signup/Login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Signup/Login 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Design Upload Dataset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Dataset Upload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 AuthContext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Complete User Profile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Initial QA &amp; Bug Fixes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Implement Dataset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Dataset Version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 Groups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Implement Dataset 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QA for Dataset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Dataset Buying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DUA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Access Request for Private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Final Testing and 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Final Bug Fixes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Soft 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