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9" r:id="rId3"/>
    <p:sldId id="258" r:id="rId4"/>
    <p:sldId id="260" r:id="rId5"/>
    <p:sldId id="26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81" r:id="rId15"/>
    <p:sldId id="278" r:id="rId16"/>
    <p:sldId id="279" r:id="rId17"/>
    <p:sldId id="28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E1EAFC"/>
    <a:srgbClr val="E6F7E9"/>
    <a:srgbClr val="2D7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5139F-A34D-955A-5507-CF6B6C8411E7}" v="63" dt="2024-03-03T11:51:26.844"/>
    <p1510:client id="{2A0B10AE-F60D-322D-476B-65302FB00585}" v="4272" dt="2024-03-03T20:29:34.111"/>
    <p1510:client id="{521D6337-A037-F2BB-DC0C-FDA4ECA58C0A}" v="1308" dt="2024-03-04T19:09:28.198"/>
    <p1510:client id="{532909F8-CB55-2111-4980-8649CD1F937F}" v="282" dt="2024-03-03T13:37:31.959"/>
    <p1510:client id="{59F9C508-A0DC-8FCA-858E-94AAC4FD624B}" v="25" dt="2024-03-03T13:04:07.815"/>
    <p1510:client id="{B836DDDB-FBC7-4B87-5637-14CE21136EC1}" v="7" dt="2024-03-05T03:46:41.664"/>
    <p1510:client id="{B92BBAD5-84E4-6636-04A2-A823E41DD6BB}" v="138" dt="2024-03-03T12:56:49.283"/>
    <p1510:client id="{C2E5B6D6-0175-81E7-F5BE-AC152DD1FD4A}" v="114" dt="2024-03-05T06:30:01.562"/>
    <p1510:client id="{C98F819F-D774-48F5-030A-A0702B2CCCFC}" v="16" dt="2024-03-03T13:56:03.251"/>
    <p1510:client id="{CE49558D-A522-4F25-9685-42DA6B21F68B}" v="52" dt="2024-03-05T07:14:5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ula Bhaskara Hanuma" userId="S::vedula.hanuma@research.iiit.ac.in::ebd5c836-7ca2-41fc-86f9-490b761c4f58" providerId="AD" clId="Web-{C2E5B6D6-0175-81E7-F5BE-AC152DD1FD4A}"/>
    <pc:docChg chg="addSld modSld">
      <pc:chgData name="Vedula Bhaskara Hanuma" userId="S::vedula.hanuma@research.iiit.ac.in::ebd5c836-7ca2-41fc-86f9-490b761c4f58" providerId="AD" clId="Web-{C2E5B6D6-0175-81E7-F5BE-AC152DD1FD4A}" dt="2024-03-05T06:30:01.562" v="109" actId="14100"/>
      <pc:docMkLst>
        <pc:docMk/>
      </pc:docMkLst>
      <pc:sldChg chg="modSp">
        <pc:chgData name="Vedula Bhaskara Hanuma" userId="S::vedula.hanuma@research.iiit.ac.in::ebd5c836-7ca2-41fc-86f9-490b761c4f58" providerId="AD" clId="Web-{C2E5B6D6-0175-81E7-F5BE-AC152DD1FD4A}" dt="2024-03-05T06:26:19.601" v="105" actId="20577"/>
        <pc:sldMkLst>
          <pc:docMk/>
          <pc:sldMk cId="4259790763" sldId="262"/>
        </pc:sldMkLst>
        <pc:spChg chg="mod">
          <ac:chgData name="Vedula Bhaskara Hanuma" userId="S::vedula.hanuma@research.iiit.ac.in::ebd5c836-7ca2-41fc-86f9-490b761c4f58" providerId="AD" clId="Web-{C2E5B6D6-0175-81E7-F5BE-AC152DD1FD4A}" dt="2024-03-05T06:26:19.601" v="105" actId="20577"/>
          <ac:spMkLst>
            <pc:docMk/>
            <pc:sldMk cId="4259790763" sldId="262"/>
            <ac:spMk id="12" creationId="{9F38C720-9D6F-5DCE-9096-5B5DD25C307C}"/>
          </ac:spMkLst>
        </pc:spChg>
      </pc:sldChg>
      <pc:sldChg chg="addSp modSp">
        <pc:chgData name="Vedula Bhaskara Hanuma" userId="S::vedula.hanuma@research.iiit.ac.in::ebd5c836-7ca2-41fc-86f9-490b761c4f58" providerId="AD" clId="Web-{C2E5B6D6-0175-81E7-F5BE-AC152DD1FD4A}" dt="2024-03-05T06:30:01.562" v="109" actId="14100"/>
        <pc:sldMkLst>
          <pc:docMk/>
          <pc:sldMk cId="746360841" sldId="273"/>
        </pc:sldMkLst>
        <pc:spChg chg="add">
          <ac:chgData name="Vedula Bhaskara Hanuma" userId="S::vedula.hanuma@research.iiit.ac.in::ebd5c836-7ca2-41fc-86f9-490b761c4f58" providerId="AD" clId="Web-{C2E5B6D6-0175-81E7-F5BE-AC152DD1FD4A}" dt="2024-03-05T06:29:17.076" v="106"/>
          <ac:spMkLst>
            <pc:docMk/>
            <pc:sldMk cId="746360841" sldId="273"/>
            <ac:spMk id="12" creationId="{B5DF77D8-8CDA-8064-E7F4-0999A0D02E8C}"/>
          </ac:spMkLst>
        </pc:spChg>
        <pc:spChg chg="add mod">
          <ac:chgData name="Vedula Bhaskara Hanuma" userId="S::vedula.hanuma@research.iiit.ac.in::ebd5c836-7ca2-41fc-86f9-490b761c4f58" providerId="AD" clId="Web-{C2E5B6D6-0175-81E7-F5BE-AC152DD1FD4A}" dt="2024-03-05T06:30:01.562" v="109" actId="14100"/>
          <ac:spMkLst>
            <pc:docMk/>
            <pc:sldMk cId="746360841" sldId="273"/>
            <ac:spMk id="13" creationId="{C4CCBC69-B7C5-5394-3511-32C7D85CA7FC}"/>
          </ac:spMkLst>
        </pc:spChg>
        <pc:picChg chg="mod">
          <ac:chgData name="Vedula Bhaskara Hanuma" userId="S::vedula.hanuma@research.iiit.ac.in::ebd5c836-7ca2-41fc-86f9-490b761c4f58" providerId="AD" clId="Web-{C2E5B6D6-0175-81E7-F5BE-AC152DD1FD4A}" dt="2024-03-05T06:29:23.405" v="107" actId="1076"/>
          <ac:picMkLst>
            <pc:docMk/>
            <pc:sldMk cId="746360841" sldId="273"/>
            <ac:picMk id="3" creationId="{68A43C17-31D0-8347-4FCC-5470CDB630CA}"/>
          </ac:picMkLst>
        </pc:picChg>
      </pc:sldChg>
      <pc:sldChg chg="modSp new">
        <pc:chgData name="Vedula Bhaskara Hanuma" userId="S::vedula.hanuma@research.iiit.ac.in::ebd5c836-7ca2-41fc-86f9-490b761c4f58" providerId="AD" clId="Web-{C2E5B6D6-0175-81E7-F5BE-AC152DD1FD4A}" dt="2024-03-05T06:17:38.269" v="98" actId="20577"/>
        <pc:sldMkLst>
          <pc:docMk/>
          <pc:sldMk cId="4289340355" sldId="274"/>
        </pc:sldMkLst>
        <pc:spChg chg="mod">
          <ac:chgData name="Vedula Bhaskara Hanuma" userId="S::vedula.hanuma@research.iiit.ac.in::ebd5c836-7ca2-41fc-86f9-490b761c4f58" providerId="AD" clId="Web-{C2E5B6D6-0175-81E7-F5BE-AC152DD1FD4A}" dt="2024-03-05T06:12:27.680" v="5" actId="20577"/>
          <ac:spMkLst>
            <pc:docMk/>
            <pc:sldMk cId="4289340355" sldId="274"/>
            <ac:spMk id="2" creationId="{1D686B2C-B8BF-431B-8719-008719353EF5}"/>
          </ac:spMkLst>
        </pc:spChg>
        <pc:spChg chg="mod">
          <ac:chgData name="Vedula Bhaskara Hanuma" userId="S::vedula.hanuma@research.iiit.ac.in::ebd5c836-7ca2-41fc-86f9-490b761c4f58" providerId="AD" clId="Web-{C2E5B6D6-0175-81E7-F5BE-AC152DD1FD4A}" dt="2024-03-05T06:17:38.269" v="98" actId="20577"/>
          <ac:spMkLst>
            <pc:docMk/>
            <pc:sldMk cId="4289340355" sldId="274"/>
            <ac:spMk id="3" creationId="{EDAB11A0-850B-3556-FED7-E335CC21B8DD}"/>
          </ac:spMkLst>
        </pc:spChg>
      </pc:sldChg>
    </pc:docChg>
  </pc:docChgLst>
  <pc:docChgLst>
    <pc:chgData name="Vilal Ali" userId="S::vilal.ali@students.iiit.ac.in::07f5cd53-9726-4fad-b7d3-888fe8f3573e" providerId="AD" clId="Web-{2625139F-A34D-955A-5507-CF6B6C8411E7}"/>
    <pc:docChg chg="addSld delSld modSld addMainMaster delMainMaster">
      <pc:chgData name="Vilal Ali" userId="S::vilal.ali@students.iiit.ac.in::07f5cd53-9726-4fad-b7d3-888fe8f3573e" providerId="AD" clId="Web-{2625139F-A34D-955A-5507-CF6B6C8411E7}" dt="2024-03-03T11:51:26.844" v="64" actId="1076"/>
      <pc:docMkLst>
        <pc:docMk/>
      </pc:docMkLst>
      <pc:sldChg chg="addSp delSp modSp mod setBg modClrScheme chgLayout">
        <pc:chgData name="Vilal Ali" userId="S::vilal.ali@students.iiit.ac.in::07f5cd53-9726-4fad-b7d3-888fe8f3573e" providerId="AD" clId="Web-{2625139F-A34D-955A-5507-CF6B6C8411E7}" dt="2024-03-03T11:51:26.844" v="64" actId="1076"/>
        <pc:sldMkLst>
          <pc:docMk/>
          <pc:sldMk cId="109857222" sldId="256"/>
        </pc:sldMkLst>
        <pc:spChg chg="mod ord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42:26.822" v="16"/>
          <ac:spMkLst>
            <pc:docMk/>
            <pc:sldMk cId="109857222" sldId="256"/>
            <ac:spMk id="9" creationId="{CD18051F-0BA4-4C80-832C-1845011B9CAF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42:26.822" v="16"/>
          <ac:spMkLst>
            <pc:docMk/>
            <pc:sldMk cId="109857222" sldId="256"/>
            <ac:spMk id="11" creationId="{13F26D5C-77E9-4A8D-95F0-1635BAD12650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44:50.468" v="26"/>
          <ac:spMkLst>
            <pc:docMk/>
            <pc:sldMk cId="109857222" sldId="256"/>
            <ac:spMk id="20" creationId="{85CB65D0-496F-4797-A015-C85839E35D1A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44:50.468" v="26"/>
          <ac:spMkLst>
            <pc:docMk/>
            <pc:sldMk cId="109857222" sldId="256"/>
            <ac:spMk id="22" creationId="{95D2C779-8883-4E5F-A170-0F464918C1B7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44:50.406" v="25"/>
          <ac:spMkLst>
            <pc:docMk/>
            <pc:sldMk cId="109857222" sldId="256"/>
            <ac:spMk id="29" creationId="{2644B391-9BFE-445C-A9EC-F544BB85FBC7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44:50.406" v="25"/>
          <ac:spMkLst>
            <pc:docMk/>
            <pc:sldMk cId="109857222" sldId="256"/>
            <ac:spMk id="31" creationId="{80F26E69-87D9-4655-AE7B-280A87AA3CAD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50:43.639" v="60"/>
          <ac:spMkLst>
            <pc:docMk/>
            <pc:sldMk cId="109857222" sldId="256"/>
            <ac:spMk id="42" creationId="{F1174801-1395-44C5-9B00-CCAC45C056E7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50:43.639" v="60"/>
          <ac:spMkLst>
            <pc:docMk/>
            <pc:sldMk cId="109857222" sldId="256"/>
            <ac:spMk id="46" creationId="{996DFAFB-BCE1-4BEC-82FB-D574234DEF0A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62" creationId="{3A6C273A-38F2-4D34-98BF-47B248862B76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64" creationId="{2E2CF659-EE5D-432C-B47F-10AC4A48A347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66" creationId="{683AA549-1F0C-46E0-AAD8-DC3DC6CA6181}"/>
          </ac:spMkLst>
        </pc:spChg>
        <pc:spChg chg="add del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79" creationId="{03E51277-1095-412F-913B-8FA8021AA626}"/>
          </ac:spMkLst>
        </pc:spChg>
        <pc:spChg chg="add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108" creationId="{F1174801-1395-44C5-9B00-CCAC45C056E7}"/>
          </ac:spMkLst>
        </pc:spChg>
        <pc:spChg chg="add">
          <ac:chgData name="Vilal Ali" userId="S::vilal.ali@students.iiit.ac.in::07f5cd53-9726-4fad-b7d3-888fe8f3573e" providerId="AD" clId="Web-{2625139F-A34D-955A-5507-CF6B6C8411E7}" dt="2024-03-03T11:51:18.844" v="63"/>
          <ac:spMkLst>
            <pc:docMk/>
            <pc:sldMk cId="109857222" sldId="256"/>
            <ac:spMk id="110" creationId="{996DFAFB-BCE1-4BEC-82FB-D574234DEF0A}"/>
          </ac:spMkLst>
        </pc:spChg>
        <pc:grpChg chg="add del">
          <ac:chgData name="Vilal Ali" userId="S::vilal.ali@students.iiit.ac.in::07f5cd53-9726-4fad-b7d3-888fe8f3573e" providerId="AD" clId="Web-{2625139F-A34D-955A-5507-CF6B6C8411E7}" dt="2024-03-03T11:50:43.639" v="60"/>
          <ac:grpSpMkLst>
            <pc:docMk/>
            <pc:sldMk cId="109857222" sldId="256"/>
            <ac:grpSpMk id="33" creationId="{4210BA9D-B4AC-4A1D-B63B-44F10A9A7D49}"/>
          </ac:grpSpMkLst>
        </pc:grpChg>
        <pc:grpChg chg="add del">
          <ac:chgData name="Vilal Ali" userId="S::vilal.ali@students.iiit.ac.in::07f5cd53-9726-4fad-b7d3-888fe8f3573e" providerId="AD" clId="Web-{2625139F-A34D-955A-5507-CF6B6C8411E7}" dt="2024-03-03T11:50:43.639" v="60"/>
          <ac:grpSpMkLst>
            <pc:docMk/>
            <pc:sldMk cId="109857222" sldId="256"/>
            <ac:grpSpMk id="43" creationId="{80F56037-8334-4400-9C7A-A3BEFA96A8A6}"/>
          </ac:grpSpMkLst>
        </pc:grpChg>
        <pc:grpChg chg="add del">
          <ac:chgData name="Vilal Ali" userId="S::vilal.ali@students.iiit.ac.in::07f5cd53-9726-4fad-b7d3-888fe8f3573e" providerId="AD" clId="Web-{2625139F-A34D-955A-5507-CF6B6C8411E7}" dt="2024-03-03T11:50:43.639" v="60"/>
          <ac:grpSpMkLst>
            <pc:docMk/>
            <pc:sldMk cId="109857222" sldId="256"/>
            <ac:grpSpMk id="47" creationId="{6B310A71-665E-47AB-9D80-2D90F7D92163}"/>
          </ac:grpSpMkLst>
        </pc:grpChg>
        <pc:grpChg chg="add del">
          <ac:chgData name="Vilal Ali" userId="S::vilal.ali@students.iiit.ac.in::07f5cd53-9726-4fad-b7d3-888fe8f3573e" providerId="AD" clId="Web-{2625139F-A34D-955A-5507-CF6B6C8411E7}" dt="2024-03-03T11:51:18.844" v="63"/>
          <ac:grpSpMkLst>
            <pc:docMk/>
            <pc:sldMk cId="109857222" sldId="256"/>
            <ac:grpSpMk id="68" creationId="{7B2F7E43-35EC-4103-9D95-2ACDB00387CC}"/>
          </ac:grpSpMkLst>
        </pc:grpChg>
        <pc:grpChg chg="add del">
          <ac:chgData name="Vilal Ali" userId="S::vilal.ali@students.iiit.ac.in::07f5cd53-9726-4fad-b7d3-888fe8f3573e" providerId="AD" clId="Web-{2625139F-A34D-955A-5507-CF6B6C8411E7}" dt="2024-03-03T11:51:18.844" v="63"/>
          <ac:grpSpMkLst>
            <pc:docMk/>
            <pc:sldMk cId="109857222" sldId="256"/>
            <ac:grpSpMk id="81" creationId="{96F2112D-BBBE-46A6-B66D-A3F02ED3284E}"/>
          </ac:grpSpMkLst>
        </pc:grpChg>
        <pc:grpChg chg="add del">
          <ac:chgData name="Vilal Ali" userId="S::vilal.ali@students.iiit.ac.in::07f5cd53-9726-4fad-b7d3-888fe8f3573e" providerId="AD" clId="Web-{2625139F-A34D-955A-5507-CF6B6C8411E7}" dt="2024-03-03T11:51:18.844" v="63"/>
          <ac:grpSpMkLst>
            <pc:docMk/>
            <pc:sldMk cId="109857222" sldId="256"/>
            <ac:grpSpMk id="101" creationId="{DDB99EF5-8801-40E2-83D3-196FADCBBA7F}"/>
          </ac:grpSpMkLst>
        </pc:grpChg>
        <pc:grpChg chg="add">
          <ac:chgData name="Vilal Ali" userId="S::vilal.ali@students.iiit.ac.in::07f5cd53-9726-4fad-b7d3-888fe8f3573e" providerId="AD" clId="Web-{2625139F-A34D-955A-5507-CF6B6C8411E7}" dt="2024-03-03T11:51:18.844" v="63"/>
          <ac:grpSpMkLst>
            <pc:docMk/>
            <pc:sldMk cId="109857222" sldId="256"/>
            <ac:grpSpMk id="112" creationId="{7092E392-4FB7-4E2D-928D-EFC63D148E1E}"/>
          </ac:grpSpMkLst>
        </pc:grpChg>
        <pc:grpChg chg="add">
          <ac:chgData name="Vilal Ali" userId="S::vilal.ali@students.iiit.ac.in::07f5cd53-9726-4fad-b7d3-888fe8f3573e" providerId="AD" clId="Web-{2625139F-A34D-955A-5507-CF6B6C8411E7}" dt="2024-03-03T11:51:18.844" v="63"/>
          <ac:grpSpMkLst>
            <pc:docMk/>
            <pc:sldMk cId="109857222" sldId="256"/>
            <ac:grpSpMk id="122" creationId="{A7C60A7A-4212-46AC-80A2-DE231DD3D19F}"/>
          </ac:grpSpMkLst>
        </pc:grpChg>
        <pc:grpChg chg="add">
          <ac:chgData name="Vilal Ali" userId="S::vilal.ali@students.iiit.ac.in::07f5cd53-9726-4fad-b7d3-888fe8f3573e" providerId="AD" clId="Web-{2625139F-A34D-955A-5507-CF6B6C8411E7}" dt="2024-03-03T11:51:18.844" v="63"/>
          <ac:grpSpMkLst>
            <pc:docMk/>
            <pc:sldMk cId="109857222" sldId="256"/>
            <ac:grpSpMk id="134" creationId="{5C0E6139-8A19-4905-87E2-E547D7B7F1AF}"/>
          </ac:grpSpMkLst>
        </pc:grpChg>
        <pc:picChg chg="add del mod ord">
          <ac:chgData name="Vilal Ali" userId="S::vilal.ali@students.iiit.ac.in::07f5cd53-9726-4fad-b7d3-888fe8f3573e" providerId="AD" clId="Web-{2625139F-A34D-955A-5507-CF6B6C8411E7}" dt="2024-03-03T11:41:57.056" v="7"/>
          <ac:picMkLst>
            <pc:docMk/>
            <pc:sldMk cId="109857222" sldId="256"/>
            <ac:picMk id="4" creationId="{BC15887C-69F4-CEC4-007E-1EFD499718A8}"/>
          </ac:picMkLst>
        </pc:picChg>
        <pc:picChg chg="add del mod ord">
          <ac:chgData name="Vilal Ali" userId="S::vilal.ali@students.iiit.ac.in::07f5cd53-9726-4fad-b7d3-888fe8f3573e" providerId="AD" clId="Web-{2625139F-A34D-955A-5507-CF6B6C8411E7}" dt="2024-03-03T11:46:28.535" v="35"/>
          <ac:picMkLst>
            <pc:docMk/>
            <pc:sldMk cId="109857222" sldId="256"/>
            <ac:picMk id="5" creationId="{3231706E-AE91-F9CB-3A65-CDD5650D5549}"/>
          </ac:picMkLst>
        </pc:picChg>
        <pc:picChg chg="add del">
          <ac:chgData name="Vilal Ali" userId="S::vilal.ali@students.iiit.ac.in::07f5cd53-9726-4fad-b7d3-888fe8f3573e" providerId="AD" clId="Web-{2625139F-A34D-955A-5507-CF6B6C8411E7}" dt="2024-03-03T11:46:27.394" v="34"/>
          <ac:picMkLst>
            <pc:docMk/>
            <pc:sldMk cId="109857222" sldId="256"/>
            <ac:picMk id="6" creationId="{6BE4D447-F87A-A170-EB82-8A7378A0B5FB}"/>
          </ac:picMkLst>
        </pc:picChg>
        <pc:picChg chg="add del mod">
          <ac:chgData name="Vilal Ali" userId="S::vilal.ali@students.iiit.ac.in::07f5cd53-9726-4fad-b7d3-888fe8f3573e" providerId="AD" clId="Web-{2625139F-A34D-955A-5507-CF6B6C8411E7}" dt="2024-03-03T11:50:50.374" v="61"/>
          <ac:picMkLst>
            <pc:docMk/>
            <pc:sldMk cId="109857222" sldId="256"/>
            <ac:picMk id="7" creationId="{05CAFD7A-E04F-B560-6517-D0F353365D98}"/>
          </ac:picMkLst>
        </pc:picChg>
        <pc:picChg chg="add mod ord">
          <ac:chgData name="Vilal Ali" userId="S::vilal.ali@students.iiit.ac.in::07f5cd53-9726-4fad-b7d3-888fe8f3573e" providerId="AD" clId="Web-{2625139F-A34D-955A-5507-CF6B6C8411E7}" dt="2024-03-03T11:51:26.844" v="64" actId="1076"/>
          <ac:picMkLst>
            <pc:docMk/>
            <pc:sldMk cId="109857222" sldId="256"/>
            <ac:picMk id="8" creationId="{379A0D09-11AB-0727-6247-40D070991FF1}"/>
          </ac:picMkLst>
        </pc:picChg>
        <pc:cxnChg chg="add del">
          <ac:chgData name="Vilal Ali" userId="S::vilal.ali@students.iiit.ac.in::07f5cd53-9726-4fad-b7d3-888fe8f3573e" providerId="AD" clId="Web-{2625139F-A34D-955A-5507-CF6B6C8411E7}" dt="2024-03-03T11:42:26.822" v="16"/>
          <ac:cxnSpMkLst>
            <pc:docMk/>
            <pc:sldMk cId="109857222" sldId="256"/>
            <ac:cxnSpMk id="13" creationId="{0632DC5A-0728-490F-8655-6B437782704C}"/>
          </ac:cxnSpMkLst>
        </pc:cxnChg>
        <pc:cxnChg chg="add del">
          <ac:chgData name="Vilal Ali" userId="S::vilal.ali@students.iiit.ac.in::07f5cd53-9726-4fad-b7d3-888fe8f3573e" providerId="AD" clId="Web-{2625139F-A34D-955A-5507-CF6B6C8411E7}" dt="2024-03-03T11:42:26.822" v="16"/>
          <ac:cxnSpMkLst>
            <pc:docMk/>
            <pc:sldMk cId="109857222" sldId="256"/>
            <ac:cxnSpMk id="15" creationId="{28BB1F6D-CF9C-422D-9324-C46415BB9D7D}"/>
          </ac:cxnSpMkLst>
        </pc:cxnChg>
        <pc:cxnChg chg="add del">
          <ac:chgData name="Vilal Ali" userId="S::vilal.ali@students.iiit.ac.in::07f5cd53-9726-4fad-b7d3-888fe8f3573e" providerId="AD" clId="Web-{2625139F-A34D-955A-5507-CF6B6C8411E7}" dt="2024-03-03T11:44:50.468" v="26"/>
          <ac:cxnSpMkLst>
            <pc:docMk/>
            <pc:sldMk cId="109857222" sldId="256"/>
            <ac:cxnSpMk id="24" creationId="{BD96A694-258D-4418-A83C-B9BA72FD44B8}"/>
          </ac:cxnSpMkLst>
        </pc:cxnChg>
      </pc:sldChg>
      <pc:sldChg chg="add replId">
        <pc:chgData name="Vilal Ali" userId="S::vilal.ali@students.iiit.ac.in::07f5cd53-9726-4fad-b7d3-888fe8f3573e" providerId="AD" clId="Web-{2625139F-A34D-955A-5507-CF6B6C8411E7}" dt="2024-03-03T11:45:01.875" v="28"/>
        <pc:sldMkLst>
          <pc:docMk/>
          <pc:sldMk cId="894994293" sldId="257"/>
        </pc:sldMkLst>
      </pc:sldChg>
      <pc:sldChg chg="add del replId">
        <pc:chgData name="Vilal Ali" userId="S::vilal.ali@students.iiit.ac.in::07f5cd53-9726-4fad-b7d3-888fe8f3573e" providerId="AD" clId="Web-{2625139F-A34D-955A-5507-CF6B6C8411E7}" dt="2024-03-03T11:42:57.011" v="23"/>
        <pc:sldMkLst>
          <pc:docMk/>
          <pc:sldMk cId="2617215296" sldId="257"/>
        </pc:sldMkLst>
      </pc:sldChg>
      <pc:sldMasterChg chg="del delSldLayout">
        <pc:chgData name="Vilal Ali" userId="S::vilal.ali@students.iiit.ac.in::07f5cd53-9726-4fad-b7d3-888fe8f3573e" providerId="AD" clId="Web-{2625139F-A34D-955A-5507-CF6B6C8411E7}" dt="2024-03-03T11:40:36.786" v="2"/>
        <pc:sldMasterMkLst>
          <pc:docMk/>
          <pc:sldMasterMk cId="2460954070" sldId="2147483660"/>
        </pc:sldMasterMkLst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ilal Ali" userId="S::vilal.ali@students.iiit.ac.in::07f5cd53-9726-4fad-b7d3-888fe8f3573e" providerId="AD" clId="Web-{2625139F-A34D-955A-5507-CF6B6C8411E7}" dt="2024-03-03T11:40:36.786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Vilal Ali" userId="S::vilal.ali@students.iiit.ac.in::07f5cd53-9726-4fad-b7d3-888fe8f3573e" providerId="AD" clId="Web-{2625139F-A34D-955A-5507-CF6B6C8411E7}" dt="2024-03-03T11:42:26.822" v="16"/>
        <pc:sldMasterMkLst>
          <pc:docMk/>
          <pc:sldMasterMk cId="2748529631" sldId="2147483672"/>
        </pc:sldMasterMkLst>
        <pc:sldLayoutChg chg="add del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360524107" sldId="2147483673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1160207926" sldId="2147483674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775722864" sldId="2147483675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2345588873" sldId="2147483676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3936047844" sldId="2147483677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3776265800" sldId="2147483678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2386216269" sldId="2147483679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2692937686" sldId="2147483680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1685834763" sldId="2147483681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1485939537" sldId="2147483682"/>
          </pc:sldLayoutMkLst>
        </pc:sldLayoutChg>
        <pc:sldLayoutChg chg="add del replId">
          <pc:chgData name="Vilal Ali" userId="S::vilal.ali@students.iiit.ac.in::07f5cd53-9726-4fad-b7d3-888fe8f3573e" providerId="AD" clId="Web-{2625139F-A34D-955A-5507-CF6B6C8411E7}" dt="2024-03-03T11:42:26.822" v="16"/>
          <pc:sldLayoutMkLst>
            <pc:docMk/>
            <pc:sldMasterMk cId="2748529631" sldId="2147483672"/>
            <pc:sldLayoutMk cId="768135821" sldId="2147483683"/>
          </pc:sldLayoutMkLst>
        </pc:sldLayoutChg>
      </pc:sldMasterChg>
      <pc:sldMasterChg chg="add del addSldLayout delSldLayout">
        <pc:chgData name="Vilal Ali" userId="S::vilal.ali@students.iiit.ac.in::07f5cd53-9726-4fad-b7d3-888fe8f3573e" providerId="AD" clId="Web-{2625139F-A34D-955A-5507-CF6B6C8411E7}" dt="2024-03-03T11:44:50.468" v="26"/>
        <pc:sldMasterMkLst>
          <pc:docMk/>
          <pc:sldMasterMk cId="2049891422" sldId="2147483772"/>
        </pc:sldMasterMkLst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2799447266" sldId="2147483761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1680400189" sldId="2147483762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779896586" sldId="2147483763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4170343403" sldId="2147483764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523238354" sldId="2147483765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1363978029" sldId="2147483766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1025028547" sldId="2147483767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2939773957" sldId="2147483768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2411181993" sldId="2147483769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2607292753" sldId="2147483770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2049891422" sldId="2147483772"/>
            <pc:sldLayoutMk cId="793867047" sldId="2147483771"/>
          </pc:sldLayoutMkLst>
        </pc:sldLayoutChg>
      </pc:sldMasterChg>
      <pc:sldMasterChg chg="add del addSldLayout delSldLayout">
        <pc:chgData name="Vilal Ali" userId="S::vilal.ali@students.iiit.ac.in::07f5cd53-9726-4fad-b7d3-888fe8f3573e" providerId="AD" clId="Web-{2625139F-A34D-955A-5507-CF6B6C8411E7}" dt="2024-03-03T11:44:50.406" v="25"/>
        <pc:sldMasterMkLst>
          <pc:docMk/>
          <pc:sldMasterMk cId="1794628911" sldId="2147483796"/>
        </pc:sldMasterMkLst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4239541344" sldId="2147483785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702254912" sldId="2147483786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3324361521" sldId="2147483787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3908722842" sldId="2147483788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55862694" sldId="2147483789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3820997133" sldId="2147483790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3074381271" sldId="2147483791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2656718517" sldId="2147483792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1870019250" sldId="2147483793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2195207953" sldId="2147483794"/>
          </pc:sldLayoutMkLst>
        </pc:sldLayoutChg>
        <pc:sldLayoutChg chg="add del">
          <pc:chgData name="Vilal Ali" userId="S::vilal.ali@students.iiit.ac.in::07f5cd53-9726-4fad-b7d3-888fe8f3573e" providerId="AD" clId="Web-{2625139F-A34D-955A-5507-CF6B6C8411E7}" dt="2024-03-03T11:44:50.406" v="25"/>
          <pc:sldLayoutMkLst>
            <pc:docMk/>
            <pc:sldMasterMk cId="1794628911" sldId="2147483796"/>
            <pc:sldLayoutMk cId="2976035957" sldId="2147483795"/>
          </pc:sldLayoutMkLst>
        </pc:sldLayoutChg>
      </pc:sldMasterChg>
      <pc:sldMasterChg chg="add addSldLayout">
        <pc:chgData name="Vilal Ali" userId="S::vilal.ali@students.iiit.ac.in::07f5cd53-9726-4fad-b7d3-888fe8f3573e" providerId="AD" clId="Web-{2625139F-A34D-955A-5507-CF6B6C8411E7}" dt="2024-03-03T11:44:50.468" v="26"/>
        <pc:sldMasterMkLst>
          <pc:docMk/>
          <pc:sldMasterMk cId="3954641579" sldId="2147483848"/>
        </pc:sldMasterMkLst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2809641468" sldId="2147483837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2713594218" sldId="2147483838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1081768329" sldId="2147483839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1244454841" sldId="2147483840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108274356" sldId="2147483841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3136920122" sldId="2147483842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2931943541" sldId="2147483843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134119204" sldId="2147483844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3936400832" sldId="2147483845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4088647517" sldId="2147483846"/>
          </pc:sldLayoutMkLst>
        </pc:sldLayoutChg>
        <pc:sldLayoutChg chg="add">
          <pc:chgData name="Vilal Ali" userId="S::vilal.ali@students.iiit.ac.in::07f5cd53-9726-4fad-b7d3-888fe8f3573e" providerId="AD" clId="Web-{2625139F-A34D-955A-5507-CF6B6C8411E7}" dt="2024-03-03T11:44:50.468" v="26"/>
          <pc:sldLayoutMkLst>
            <pc:docMk/>
            <pc:sldMasterMk cId="3954641579" sldId="2147483848"/>
            <pc:sldLayoutMk cId="2603634463" sldId="2147483847"/>
          </pc:sldLayoutMkLst>
        </pc:sldLayoutChg>
      </pc:sldMasterChg>
    </pc:docChg>
  </pc:docChgLst>
  <pc:docChgLst>
    <pc:chgData name="Vilal Ali" userId="S::vilal.ali@students.iiit.ac.in::07f5cd53-9726-4fad-b7d3-888fe8f3573e" providerId="AD" clId="Web-{2A0B10AE-F60D-322D-476B-65302FB00585}"/>
    <pc:docChg chg="addSld delSld modSld sldOrd">
      <pc:chgData name="Vilal Ali" userId="S::vilal.ali@students.iiit.ac.in::07f5cd53-9726-4fad-b7d3-888fe8f3573e" providerId="AD" clId="Web-{2A0B10AE-F60D-322D-476B-65302FB00585}" dt="2024-03-03T20:29:34.111" v="4158" actId="1076"/>
      <pc:docMkLst>
        <pc:docMk/>
      </pc:docMkLst>
      <pc:sldChg chg="modSp">
        <pc:chgData name="Vilal Ali" userId="S::vilal.ali@students.iiit.ac.in::07f5cd53-9726-4fad-b7d3-888fe8f3573e" providerId="AD" clId="Web-{2A0B10AE-F60D-322D-476B-65302FB00585}" dt="2024-03-03T17:27:47.220" v="1687" actId="20577"/>
        <pc:sldMkLst>
          <pc:docMk/>
          <pc:sldMk cId="109857222" sldId="256"/>
        </pc:sldMkLst>
        <pc:spChg chg="mod">
          <ac:chgData name="Vilal Ali" userId="S::vilal.ali@students.iiit.ac.in::07f5cd53-9726-4fad-b7d3-888fe8f3573e" providerId="AD" clId="Web-{2A0B10AE-F60D-322D-476B-65302FB00585}" dt="2024-03-03T17:27:47.220" v="168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Vilal Ali" userId="S::vilal.ali@students.iiit.ac.in::07f5cd53-9726-4fad-b7d3-888fe8f3573e" providerId="AD" clId="Web-{2A0B10AE-F60D-322D-476B-65302FB00585}" dt="2024-03-03T17:51:15.806" v="2091" actId="20577"/>
        <pc:sldMkLst>
          <pc:docMk/>
          <pc:sldMk cId="1947917813" sldId="258"/>
        </pc:sldMkLst>
        <pc:spChg chg="mod">
          <ac:chgData name="Vilal Ali" userId="S::vilal.ali@students.iiit.ac.in::07f5cd53-9726-4fad-b7d3-888fe8f3573e" providerId="AD" clId="Web-{2A0B10AE-F60D-322D-476B-65302FB00585}" dt="2024-03-03T17:51:15.806" v="2091" actId="20577"/>
          <ac:spMkLst>
            <pc:docMk/>
            <pc:sldMk cId="1947917813" sldId="258"/>
            <ac:spMk id="2" creationId="{01C5ED53-30A1-733D-90CB-A35F618316BE}"/>
          </ac:spMkLst>
        </pc:spChg>
        <pc:spChg chg="mod">
          <ac:chgData name="Vilal Ali" userId="S::vilal.ali@students.iiit.ac.in::07f5cd53-9726-4fad-b7d3-888fe8f3573e" providerId="AD" clId="Web-{2A0B10AE-F60D-322D-476B-65302FB00585}" dt="2024-03-03T17:29:55.345" v="1703"/>
          <ac:spMkLst>
            <pc:docMk/>
            <pc:sldMk cId="1947917813" sldId="258"/>
            <ac:spMk id="4" creationId="{5580D9F6-C959-6BA5-447D-34C684A24645}"/>
          </ac:spMkLst>
        </pc:spChg>
        <pc:spChg chg="mod">
          <ac:chgData name="Vilal Ali" userId="S::vilal.ali@students.iiit.ac.in::07f5cd53-9726-4fad-b7d3-888fe8f3573e" providerId="AD" clId="Web-{2A0B10AE-F60D-322D-476B-65302FB00585}" dt="2024-03-03T17:29:55.158" v="1702"/>
          <ac:spMkLst>
            <pc:docMk/>
            <pc:sldMk cId="1947917813" sldId="258"/>
            <ac:spMk id="6" creationId="{019AFE74-FFE2-00B0-A92E-A163966E6884}"/>
          </ac:spMkLst>
        </pc:spChg>
        <pc:graphicFrameChg chg="add mod modGraphic">
          <ac:chgData name="Vilal Ali" userId="S::vilal.ali@students.iiit.ac.in::07f5cd53-9726-4fad-b7d3-888fe8f3573e" providerId="AD" clId="Web-{2A0B10AE-F60D-322D-476B-65302FB00585}" dt="2024-03-03T17:25:07.829" v="1664"/>
          <ac:graphicFrameMkLst>
            <pc:docMk/>
            <pc:sldMk cId="1947917813" sldId="258"/>
            <ac:graphicFrameMk id="3" creationId="{17DA2018-010C-9D03-4D6A-F57757CC03F0}"/>
          </ac:graphicFrameMkLst>
        </pc:graphicFrameChg>
        <pc:picChg chg="mod">
          <ac:chgData name="Vilal Ali" userId="S::vilal.ali@students.iiit.ac.in::07f5cd53-9726-4fad-b7d3-888fe8f3573e" providerId="AD" clId="Web-{2A0B10AE-F60D-322D-476B-65302FB00585}" dt="2024-03-03T17:29:55.142" v="1701"/>
          <ac:picMkLst>
            <pc:docMk/>
            <pc:sldMk cId="1947917813" sldId="258"/>
            <ac:picMk id="42" creationId="{6FA2862B-6BEC-A4B7-2720-B4990201FB77}"/>
          </ac:picMkLst>
        </pc:picChg>
      </pc:sldChg>
      <pc:sldChg chg="del">
        <pc:chgData name="Vilal Ali" userId="S::vilal.ali@students.iiit.ac.in::07f5cd53-9726-4fad-b7d3-888fe8f3573e" providerId="AD" clId="Web-{2A0B10AE-F60D-322D-476B-65302FB00585}" dt="2024-03-03T13:56:37.901" v="0"/>
        <pc:sldMkLst>
          <pc:docMk/>
          <pc:sldMk cId="237251883" sldId="259"/>
        </pc:sldMkLst>
      </pc:sldChg>
      <pc:sldChg chg="add del replId">
        <pc:chgData name="Vilal Ali" userId="S::vilal.ali@students.iiit.ac.in::07f5cd53-9726-4fad-b7d3-888fe8f3573e" providerId="AD" clId="Web-{2A0B10AE-F60D-322D-476B-65302FB00585}" dt="2024-03-03T17:29:15.439" v="1697"/>
        <pc:sldMkLst>
          <pc:docMk/>
          <pc:sldMk cId="2061988840" sldId="259"/>
        </pc:sldMkLst>
      </pc:sldChg>
      <pc:sldChg chg="addSp delSp modSp add ord replId">
        <pc:chgData name="Vilal Ali" userId="S::vilal.ali@students.iiit.ac.in::07f5cd53-9726-4fad-b7d3-888fe8f3573e" providerId="AD" clId="Web-{2A0B10AE-F60D-322D-476B-65302FB00585}" dt="2024-03-03T20:11:47.646" v="3879" actId="20577"/>
        <pc:sldMkLst>
          <pc:docMk/>
          <pc:sldMk cId="2150548649" sldId="259"/>
        </pc:sldMkLst>
        <pc:spChg chg="mod">
          <ac:chgData name="Vilal Ali" userId="S::vilal.ali@students.iiit.ac.in::07f5cd53-9726-4fad-b7d3-888fe8f3573e" providerId="AD" clId="Web-{2A0B10AE-F60D-322D-476B-65302FB00585}" dt="2024-03-03T17:33:52.924" v="1707" actId="20577"/>
          <ac:spMkLst>
            <pc:docMk/>
            <pc:sldMk cId="2150548649" sldId="259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2A0B10AE-F60D-322D-476B-65302FB00585}" dt="2024-03-03T17:29:27.064" v="1700"/>
          <ac:spMkLst>
            <pc:docMk/>
            <pc:sldMk cId="2150548649" sldId="259"/>
            <ac:spMk id="6" creationId="{019AFE74-FFE2-00B0-A92E-A163966E6884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20:11:47.646" v="3879" actId="20577"/>
          <ac:spMkLst>
            <pc:docMk/>
            <pc:sldMk cId="2150548649" sldId="259"/>
            <ac:spMk id="7" creationId="{2FCE6A00-458C-D558-2C4E-687D9BC386DC}"/>
          </ac:spMkLst>
        </pc:spChg>
        <pc:graphicFrameChg chg="del">
          <ac:chgData name="Vilal Ali" userId="S::vilal.ali@students.iiit.ac.in::07f5cd53-9726-4fad-b7d3-888fe8f3573e" providerId="AD" clId="Web-{2A0B10AE-F60D-322D-476B-65302FB00585}" dt="2024-03-03T17:29:23.923" v="1699"/>
          <ac:graphicFrameMkLst>
            <pc:docMk/>
            <pc:sldMk cId="2150548649" sldId="259"/>
            <ac:graphicFrameMk id="3" creationId="{17DA2018-010C-9D03-4D6A-F57757CC03F0}"/>
          </ac:graphicFrameMkLst>
        </pc:graphicFrameChg>
      </pc:sldChg>
      <pc:sldChg chg="new del">
        <pc:chgData name="Vilal Ali" userId="S::vilal.ali@students.iiit.ac.in::07f5cd53-9726-4fad-b7d3-888fe8f3573e" providerId="AD" clId="Web-{2A0B10AE-F60D-322D-476B-65302FB00585}" dt="2024-03-03T13:57:01.855" v="3"/>
        <pc:sldMkLst>
          <pc:docMk/>
          <pc:sldMk cId="547051460" sldId="260"/>
        </pc:sldMkLst>
      </pc:sldChg>
      <pc:sldChg chg="addSp delSp modSp add replId">
        <pc:chgData name="Vilal Ali" userId="S::vilal.ali@students.iiit.ac.in::07f5cd53-9726-4fad-b7d3-888fe8f3573e" providerId="AD" clId="Web-{2A0B10AE-F60D-322D-476B-65302FB00585}" dt="2024-03-03T18:34:53.346" v="2610"/>
        <pc:sldMkLst>
          <pc:docMk/>
          <pc:sldMk cId="2284390921" sldId="260"/>
        </pc:sldMkLst>
        <pc:spChg chg="mod">
          <ac:chgData name="Vilal Ali" userId="S::vilal.ali@students.iiit.ac.in::07f5cd53-9726-4fad-b7d3-888fe8f3573e" providerId="AD" clId="Web-{2A0B10AE-F60D-322D-476B-65302FB00585}" dt="2024-03-03T17:52:27.947" v="2105" actId="20577"/>
          <ac:spMkLst>
            <pc:docMk/>
            <pc:sldMk cId="2284390921" sldId="260"/>
            <ac:spMk id="2" creationId="{01C5ED53-30A1-733D-90CB-A35F618316BE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29:28.163" v="2571" actId="14100"/>
          <ac:spMkLst>
            <pc:docMk/>
            <pc:sldMk cId="2284390921" sldId="260"/>
            <ac:spMk id="5" creationId="{6369EAEA-3294-C523-0C3C-1839851FC590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32:53.018" v="2576" actId="20577"/>
          <ac:spMkLst>
            <pc:docMk/>
            <pc:sldMk cId="2284390921" sldId="260"/>
            <ac:spMk id="6" creationId="{309265DC-1271-DE26-5F4D-55F27A20CB2C}"/>
          </ac:spMkLst>
        </pc:spChg>
        <pc:spChg chg="mod">
          <ac:chgData name="Vilal Ali" userId="S::vilal.ali@students.iiit.ac.in::07f5cd53-9726-4fad-b7d3-888fe8f3573e" providerId="AD" clId="Web-{2A0B10AE-F60D-322D-476B-65302FB00585}" dt="2024-03-03T17:52:45.744" v="2108" actId="20577"/>
          <ac:spMkLst>
            <pc:docMk/>
            <pc:sldMk cId="2284390921" sldId="260"/>
            <ac:spMk id="7" creationId="{2FCE6A00-458C-D558-2C4E-687D9BC386DC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34:53.346" v="2610"/>
          <ac:spMkLst>
            <pc:docMk/>
            <pc:sldMk cId="2284390921" sldId="260"/>
            <ac:spMk id="19" creationId="{B06C01A5-1B12-C3F4-E1CE-466FAE764085}"/>
          </ac:spMkLst>
        </pc:spChg>
        <pc:picChg chg="add del mod ord">
          <ac:chgData name="Vilal Ali" userId="S::vilal.ali@students.iiit.ac.in::07f5cd53-9726-4fad-b7d3-888fe8f3573e" providerId="AD" clId="Web-{2A0B10AE-F60D-322D-476B-65302FB00585}" dt="2024-03-03T18:02:40.140" v="2247"/>
          <ac:picMkLst>
            <pc:docMk/>
            <pc:sldMk cId="2284390921" sldId="260"/>
            <ac:picMk id="8" creationId="{401DA470-1229-E419-37B8-803CA71DF07F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07:19.031" v="2264"/>
          <ac:picMkLst>
            <pc:docMk/>
            <pc:sldMk cId="2284390921" sldId="260"/>
            <ac:picMk id="9" creationId="{614C36F4-02A3-8560-53CC-F1FDA15A53B0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05:30.624" v="2254"/>
          <ac:picMkLst>
            <pc:docMk/>
            <pc:sldMk cId="2284390921" sldId="260"/>
            <ac:picMk id="10" creationId="{F4531E97-E524-7D9C-5E49-8848D6B280AE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06:46.703" v="2262"/>
          <ac:picMkLst>
            <pc:docMk/>
            <pc:sldMk cId="2284390921" sldId="260"/>
            <ac:picMk id="11" creationId="{DEC73636-9A57-A762-08AE-3F74A0051022}"/>
          </ac:picMkLst>
        </pc:picChg>
        <pc:picChg chg="add del">
          <ac:chgData name="Vilal Ali" userId="S::vilal.ali@students.iiit.ac.in::07f5cd53-9726-4fad-b7d3-888fe8f3573e" providerId="AD" clId="Web-{2A0B10AE-F60D-322D-476B-65302FB00585}" dt="2024-03-03T18:06:41.468" v="2260"/>
          <ac:picMkLst>
            <pc:docMk/>
            <pc:sldMk cId="2284390921" sldId="260"/>
            <ac:picMk id="12" creationId="{7C5ECE0B-B7BB-87EC-1AB7-5E8A60084D54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26:06.987" v="2534"/>
          <ac:picMkLst>
            <pc:docMk/>
            <pc:sldMk cId="2284390921" sldId="260"/>
            <ac:picMk id="13" creationId="{F9D8C318-3BA6-4309-A5A5-6D5C60BC7086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22:32.300" v="2521"/>
          <ac:picMkLst>
            <pc:docMk/>
            <pc:sldMk cId="2284390921" sldId="260"/>
            <ac:picMk id="14" creationId="{2EADB52E-9589-2E86-5015-E4F948B11ECD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23:00.956" v="2523"/>
          <ac:picMkLst>
            <pc:docMk/>
            <pc:sldMk cId="2284390921" sldId="260"/>
            <ac:picMk id="15" creationId="{8FCAE056-8B70-BF60-BCF1-5C4AF935DD53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24:13.190" v="2528"/>
          <ac:picMkLst>
            <pc:docMk/>
            <pc:sldMk cId="2284390921" sldId="260"/>
            <ac:picMk id="16" creationId="{56807730-327E-28DC-2A5C-3D9438E41C64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8:25:30.519" v="2532"/>
          <ac:picMkLst>
            <pc:docMk/>
            <pc:sldMk cId="2284390921" sldId="260"/>
            <ac:picMk id="17" creationId="{5AA2384A-90A0-0C83-CE33-DA981159471E}"/>
          </ac:picMkLst>
        </pc:picChg>
        <pc:picChg chg="add mod">
          <ac:chgData name="Vilal Ali" userId="S::vilal.ali@students.iiit.ac.in::07f5cd53-9726-4fad-b7d3-888fe8f3573e" providerId="AD" clId="Web-{2A0B10AE-F60D-322D-476B-65302FB00585}" dt="2024-03-03T18:34:31.455" v="2605" actId="1076"/>
          <ac:picMkLst>
            <pc:docMk/>
            <pc:sldMk cId="2284390921" sldId="260"/>
            <ac:picMk id="18" creationId="{B238BF44-B372-9A29-D5C7-34759FE583D1}"/>
          </ac:picMkLst>
        </pc:picChg>
      </pc:sldChg>
      <pc:sldChg chg="addSp delSp modSp new del mod setBg">
        <pc:chgData name="Vilal Ali" userId="S::vilal.ali@students.iiit.ac.in::07f5cd53-9726-4fad-b7d3-888fe8f3573e" providerId="AD" clId="Web-{2A0B10AE-F60D-322D-476B-65302FB00585}" dt="2024-03-03T13:59:33.970" v="21"/>
        <pc:sldMkLst>
          <pc:docMk/>
          <pc:sldMk cId="3181163165" sldId="260"/>
        </pc:sldMkLst>
        <pc:spChg chg="del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2" creationId="{79971E23-AEDC-A8E8-1DD1-D2C3E9697BD3}"/>
          </ac:spMkLst>
        </pc:spChg>
        <pc:spChg chg="del">
          <ac:chgData name="Vilal Ali" userId="S::vilal.ali@students.iiit.ac.in::07f5cd53-9726-4fad-b7d3-888fe8f3573e" providerId="AD" clId="Web-{2A0B10AE-F60D-322D-476B-65302FB00585}" dt="2024-03-03T13:57:54.342" v="5"/>
          <ac:spMkLst>
            <pc:docMk/>
            <pc:sldMk cId="3181163165" sldId="260"/>
            <ac:spMk id="3" creationId="{766106D6-B777-DDE5-203D-2073B2CA78B9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13:59:20.236" v="16"/>
          <ac:spMkLst>
            <pc:docMk/>
            <pc:sldMk cId="3181163165" sldId="260"/>
            <ac:spMk id="6" creationId="{8574A54F-F124-BBAA-1A54-DA9362EC2701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9" creationId="{247A131F-D5DE-41A5-B4CF-4F345319B40B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11" creationId="{3AF4666D-BD98-40A5-A75F-478B982010B2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13" creationId="{68680585-71F9-4721-A998-4974171D2EB4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15" creationId="{12BC95C2-2EEC-4F59-ABA8-660B0D059CCF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35" creationId="{3A6C273A-38F2-4D34-98BF-47B248862B76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37" creationId="{2E2CF659-EE5D-432C-B47F-10AC4A48A347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39" creationId="{683AA549-1F0C-46E0-AAD8-DC3DC6CA6181}"/>
          </ac:spMkLst>
        </pc:spChg>
        <pc:spChg chg="add">
          <ac:chgData name="Vilal Ali" userId="S::vilal.ali@students.iiit.ac.in::07f5cd53-9726-4fad-b7d3-888fe8f3573e" providerId="AD" clId="Web-{2A0B10AE-F60D-322D-476B-65302FB00585}" dt="2024-03-03T13:57:56.248" v="6"/>
          <ac:spMkLst>
            <pc:docMk/>
            <pc:sldMk cId="3181163165" sldId="260"/>
            <ac:spMk id="52" creationId="{03E51277-1095-412F-913B-8FA8021AA626}"/>
          </ac:spMkLst>
        </pc:spChg>
        <pc:grpChg chg="add">
          <ac:chgData name="Vilal Ali" userId="S::vilal.ali@students.iiit.ac.in::07f5cd53-9726-4fad-b7d3-888fe8f3573e" providerId="AD" clId="Web-{2A0B10AE-F60D-322D-476B-65302FB00585}" dt="2024-03-03T13:57:56.248" v="6"/>
          <ac:grpSpMkLst>
            <pc:docMk/>
            <pc:sldMk cId="3181163165" sldId="260"/>
            <ac:grpSpMk id="17" creationId="{03E9870D-4BBA-43AF-8D44-BBADF020CFF6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13:57:56.248" v="6"/>
          <ac:grpSpMkLst>
            <pc:docMk/>
            <pc:sldMk cId="3181163165" sldId="260"/>
            <ac:grpSpMk id="26" creationId="{C3279E8D-2BAA-4CB1-834B-09FADD54DE56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13:57:56.248" v="6"/>
          <ac:grpSpMkLst>
            <pc:docMk/>
            <pc:sldMk cId="3181163165" sldId="260"/>
            <ac:grpSpMk id="41" creationId="{7B2F7E43-35EC-4103-9D95-2ACDB00387CC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13:57:56.248" v="6"/>
          <ac:grpSpMkLst>
            <pc:docMk/>
            <pc:sldMk cId="3181163165" sldId="260"/>
            <ac:grpSpMk id="54" creationId="{96F2112D-BBBE-46A6-B66D-A3F02ED3284E}"/>
          </ac:grpSpMkLst>
        </pc:grpChg>
        <pc:picChg chg="add del mod ord modCrop">
          <ac:chgData name="Vilal Ali" userId="S::vilal.ali@students.iiit.ac.in::07f5cd53-9726-4fad-b7d3-888fe8f3573e" providerId="AD" clId="Web-{2A0B10AE-F60D-322D-476B-65302FB00585}" dt="2024-03-03T13:59:27.986" v="20" actId="14100"/>
          <ac:picMkLst>
            <pc:docMk/>
            <pc:sldMk cId="3181163165" sldId="260"/>
            <ac:picMk id="4" creationId="{DC7E3368-3F73-48A0-AD18-BD84B269B69C}"/>
          </ac:picMkLst>
        </pc:picChg>
      </pc:sldChg>
      <pc:sldChg chg="addSp delSp modSp add ord replId">
        <pc:chgData name="Vilal Ali" userId="S::vilal.ali@students.iiit.ac.in::07f5cd53-9726-4fad-b7d3-888fe8f3573e" providerId="AD" clId="Web-{2A0B10AE-F60D-322D-476B-65302FB00585}" dt="2024-03-03T19:34:53.019" v="3434" actId="1076"/>
        <pc:sldMkLst>
          <pc:docMk/>
          <pc:sldMk cId="828850516" sldId="261"/>
        </pc:sldMkLst>
        <pc:spChg chg="mod">
          <ac:chgData name="Vilal Ali" userId="S::vilal.ali@students.iiit.ac.in::07f5cd53-9726-4fad-b7d3-888fe8f3573e" providerId="AD" clId="Web-{2A0B10AE-F60D-322D-476B-65302FB00585}" dt="2024-03-03T19:29:51.321" v="3373" actId="14100"/>
          <ac:spMkLst>
            <pc:docMk/>
            <pc:sldMk cId="828850516" sldId="261"/>
            <ac:spMk id="2" creationId="{01C5ED53-30A1-733D-90CB-A35F618316BE}"/>
          </ac:spMkLst>
        </pc:spChg>
        <pc:spChg chg="mod">
          <ac:chgData name="Vilal Ali" userId="S::vilal.ali@students.iiit.ac.in::07f5cd53-9726-4fad-b7d3-888fe8f3573e" providerId="AD" clId="Web-{2A0B10AE-F60D-322D-476B-65302FB00585}" dt="2024-03-03T19:34:48.327" v="3433" actId="14100"/>
          <ac:spMkLst>
            <pc:docMk/>
            <pc:sldMk cId="828850516" sldId="261"/>
            <ac:spMk id="5" creationId="{6369EAEA-3294-C523-0C3C-1839851FC590}"/>
          </ac:spMkLst>
        </pc:spChg>
        <pc:spChg chg="del">
          <ac:chgData name="Vilal Ali" userId="S::vilal.ali@students.iiit.ac.in::07f5cd53-9726-4fad-b7d3-888fe8f3573e" providerId="AD" clId="Web-{2A0B10AE-F60D-322D-476B-65302FB00585}" dt="2024-03-03T19:27:43.349" v="3333"/>
          <ac:spMkLst>
            <pc:docMk/>
            <pc:sldMk cId="828850516" sldId="261"/>
            <ac:spMk id="6" creationId="{309265DC-1271-DE26-5F4D-55F27A20CB2C}"/>
          </ac:spMkLst>
        </pc:spChg>
        <pc:picChg chg="add mod modCrop">
          <ac:chgData name="Vilal Ali" userId="S::vilal.ali@students.iiit.ac.in::07f5cd53-9726-4fad-b7d3-888fe8f3573e" providerId="AD" clId="Web-{2A0B10AE-F60D-322D-476B-65302FB00585}" dt="2024-03-03T19:34:53.019" v="3434" actId="1076"/>
          <ac:picMkLst>
            <pc:docMk/>
            <pc:sldMk cId="828850516" sldId="261"/>
            <ac:picMk id="8" creationId="{C60EA89F-D9B6-B11E-6A50-F54D7D90088B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19:27:25.396" v="3329"/>
          <ac:picMkLst>
            <pc:docMk/>
            <pc:sldMk cId="828850516" sldId="261"/>
            <ac:picMk id="9" creationId="{614C36F4-02A3-8560-53CC-F1FDA15A53B0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34:42.639" v="3431" actId="1076"/>
          <ac:picMkLst>
            <pc:docMk/>
            <pc:sldMk cId="828850516" sldId="261"/>
            <ac:picMk id="10" creationId="{F4531E97-E524-7D9C-5E49-8848D6B280AE}"/>
          </ac:picMkLst>
        </pc:picChg>
        <pc:picChg chg="mod">
          <ac:chgData name="Vilal Ali" userId="S::vilal.ali@students.iiit.ac.in::07f5cd53-9726-4fad-b7d3-888fe8f3573e" providerId="AD" clId="Web-{2A0B10AE-F60D-322D-476B-65302FB00585}" dt="2024-03-03T19:30:29.993" v="3382" actId="1076"/>
          <ac:picMkLst>
            <pc:docMk/>
            <pc:sldMk cId="828850516" sldId="261"/>
            <ac:picMk id="42" creationId="{6FA2862B-6BEC-A4B7-2720-B4990201FB77}"/>
          </ac:picMkLst>
        </pc:picChg>
      </pc:sldChg>
      <pc:sldChg chg="delSp add del replId">
        <pc:chgData name="Vilal Ali" userId="S::vilal.ali@students.iiit.ac.in::07f5cd53-9726-4fad-b7d3-888fe8f3573e" providerId="AD" clId="Web-{2A0B10AE-F60D-322D-476B-65302FB00585}" dt="2024-03-03T17:53:04.838" v="2111"/>
        <pc:sldMkLst>
          <pc:docMk/>
          <pc:sldMk cId="1218554690" sldId="261"/>
        </pc:sldMkLst>
        <pc:graphicFrameChg chg="del">
          <ac:chgData name="Vilal Ali" userId="S::vilal.ali@students.iiit.ac.in::07f5cd53-9726-4fad-b7d3-888fe8f3573e" providerId="AD" clId="Web-{2A0B10AE-F60D-322D-476B-65302FB00585}" dt="2024-03-03T17:52:56.260" v="2110"/>
          <ac:graphicFrameMkLst>
            <pc:docMk/>
            <pc:sldMk cId="1218554690" sldId="261"/>
            <ac:graphicFrameMk id="3" creationId="{17DA2018-010C-9D03-4D6A-F57757CC03F0}"/>
          </ac:graphicFrameMkLst>
        </pc:graphicFrameChg>
      </pc:sldChg>
      <pc:sldChg chg="addSp delSp modSp add replId">
        <pc:chgData name="Vilal Ali" userId="S::vilal.ali@students.iiit.ac.in::07f5cd53-9726-4fad-b7d3-888fe8f3573e" providerId="AD" clId="Web-{2A0B10AE-F60D-322D-476B-65302FB00585}" dt="2024-03-03T20:23:56.985" v="4113"/>
        <pc:sldMkLst>
          <pc:docMk/>
          <pc:sldMk cId="4259790763" sldId="262"/>
        </pc:sldMkLst>
        <pc:spChg chg="mod">
          <ac:chgData name="Vilal Ali" userId="S::vilal.ali@students.iiit.ac.in::07f5cd53-9726-4fad-b7d3-888fe8f3573e" providerId="AD" clId="Web-{2A0B10AE-F60D-322D-476B-65302FB00585}" dt="2024-03-03T20:03:33.369" v="3795" actId="14100"/>
          <ac:spMkLst>
            <pc:docMk/>
            <pc:sldMk cId="4259790763" sldId="262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2A0B10AE-F60D-322D-476B-65302FB00585}" dt="2024-03-03T19:57:39.972" v="3782"/>
          <ac:spMkLst>
            <pc:docMk/>
            <pc:sldMk cId="4259790763" sldId="262"/>
            <ac:spMk id="5" creationId="{6369EAEA-3294-C523-0C3C-1839851FC590}"/>
          </ac:spMkLst>
        </pc:spChg>
        <pc:spChg chg="del mod">
          <ac:chgData name="Vilal Ali" userId="S::vilal.ali@students.iiit.ac.in::07f5cd53-9726-4fad-b7d3-888fe8f3573e" providerId="AD" clId="Web-{2A0B10AE-F60D-322D-476B-65302FB00585}" dt="2024-03-03T19:57:45.081" v="3786"/>
          <ac:spMkLst>
            <pc:docMk/>
            <pc:sldMk cId="4259790763" sldId="262"/>
            <ac:spMk id="6" creationId="{309265DC-1271-DE26-5F4D-55F27A20CB2C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20:09:48.579" v="3859" actId="14100"/>
          <ac:spMkLst>
            <pc:docMk/>
            <pc:sldMk cId="4259790763" sldId="262"/>
            <ac:spMk id="8" creationId="{2B6C4396-94A0-20A3-8136-A3451EA23E23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20:09:44.314" v="3858" actId="14100"/>
          <ac:spMkLst>
            <pc:docMk/>
            <pc:sldMk cId="4259790763" sldId="262"/>
            <ac:spMk id="12" creationId="{9F38C720-9D6F-5DCE-9096-5B5DD25C307C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20:23:56.985" v="4113"/>
          <ac:spMkLst>
            <pc:docMk/>
            <pc:sldMk cId="4259790763" sldId="262"/>
            <ac:spMk id="15" creationId="{8DD4CA43-DC9D-2BE4-C87B-6AA5716C00A5}"/>
          </ac:spMkLst>
        </pc:spChg>
        <pc:picChg chg="del">
          <ac:chgData name="Vilal Ali" userId="S::vilal.ali@students.iiit.ac.in::07f5cd53-9726-4fad-b7d3-888fe8f3573e" providerId="AD" clId="Web-{2A0B10AE-F60D-322D-476B-65302FB00585}" dt="2024-03-03T19:57:43.581" v="3785"/>
          <ac:picMkLst>
            <pc:docMk/>
            <pc:sldMk cId="4259790763" sldId="262"/>
            <ac:picMk id="9" creationId="{614C36F4-02A3-8560-53CC-F1FDA15A53B0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19:57:36.691" v="3781"/>
          <ac:picMkLst>
            <pc:docMk/>
            <pc:sldMk cId="4259790763" sldId="262"/>
            <ac:picMk id="10" creationId="{F4531E97-E524-7D9C-5E49-8848D6B280AE}"/>
          </ac:picMkLst>
        </pc:picChg>
        <pc:picChg chg="add mod">
          <ac:chgData name="Vilal Ali" userId="S::vilal.ali@students.iiit.ac.in::07f5cd53-9726-4fad-b7d3-888fe8f3573e" providerId="AD" clId="Web-{2A0B10AE-F60D-322D-476B-65302FB00585}" dt="2024-03-03T20:08:29.437" v="3842" actId="14100"/>
          <ac:picMkLst>
            <pc:docMk/>
            <pc:sldMk cId="4259790763" sldId="262"/>
            <ac:picMk id="11" creationId="{037C068A-9905-03D6-3E3B-7EEFDD67C9F8}"/>
          </ac:picMkLst>
        </pc:picChg>
        <pc:picChg chg="add mod">
          <ac:chgData name="Vilal Ali" userId="S::vilal.ali@students.iiit.ac.in::07f5cd53-9726-4fad-b7d3-888fe8f3573e" providerId="AD" clId="Web-{2A0B10AE-F60D-322D-476B-65302FB00585}" dt="2024-03-03T20:09:38.876" v="3857" actId="1076"/>
          <ac:picMkLst>
            <pc:docMk/>
            <pc:sldMk cId="4259790763" sldId="262"/>
            <ac:picMk id="13" creationId="{8518F909-89FB-D5A9-4634-732436060524}"/>
          </ac:picMkLst>
        </pc:picChg>
      </pc:sldChg>
      <pc:sldChg chg="addSp delSp modSp add replId">
        <pc:chgData name="Vilal Ali" userId="S::vilal.ali@students.iiit.ac.in::07f5cd53-9726-4fad-b7d3-888fe8f3573e" providerId="AD" clId="Web-{2A0B10AE-F60D-322D-476B-65302FB00585}" dt="2024-03-03T18:47:16.100" v="2722" actId="14100"/>
        <pc:sldMkLst>
          <pc:docMk/>
          <pc:sldMk cId="2898705640" sldId="263"/>
        </pc:sldMkLst>
        <pc:spChg chg="mod">
          <ac:chgData name="Vilal Ali" userId="S::vilal.ali@students.iiit.ac.in::07f5cd53-9726-4fad-b7d3-888fe8f3573e" providerId="AD" clId="Web-{2A0B10AE-F60D-322D-476B-65302FB00585}" dt="2024-03-03T18:47:16.100" v="2722" actId="14100"/>
          <ac:spMkLst>
            <pc:docMk/>
            <pc:sldMk cId="2898705640" sldId="263"/>
            <ac:spMk id="2" creationId="{01C5ED53-30A1-733D-90CB-A35F618316BE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46:51.740" v="2719" actId="1076"/>
          <ac:spMkLst>
            <pc:docMk/>
            <pc:sldMk cId="2898705640" sldId="263"/>
            <ac:spMk id="3" creationId="{B00984F0-50BA-A6F9-52C0-837F92FD5ED3}"/>
          </ac:spMkLst>
        </pc:spChg>
        <pc:spChg chg="mod">
          <ac:chgData name="Vilal Ali" userId="S::vilal.ali@students.iiit.ac.in::07f5cd53-9726-4fad-b7d3-888fe8f3573e" providerId="AD" clId="Web-{2A0B10AE-F60D-322D-476B-65302FB00585}" dt="2024-03-03T18:46:47.475" v="2718" actId="14100"/>
          <ac:spMkLst>
            <pc:docMk/>
            <pc:sldMk cId="2898705640" sldId="263"/>
            <ac:spMk id="5" creationId="{6369EAEA-3294-C523-0C3C-1839851FC590}"/>
          </ac:spMkLst>
        </pc:spChg>
        <pc:spChg chg="del">
          <ac:chgData name="Vilal Ali" userId="S::vilal.ali@students.iiit.ac.in::07f5cd53-9726-4fad-b7d3-888fe8f3573e" providerId="AD" clId="Web-{2A0B10AE-F60D-322D-476B-65302FB00585}" dt="2024-03-03T18:35:15.955" v="2611"/>
          <ac:spMkLst>
            <pc:docMk/>
            <pc:sldMk cId="2898705640" sldId="263"/>
            <ac:spMk id="6" creationId="{309265DC-1271-DE26-5F4D-55F27A20CB2C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46:56.959" v="2721" actId="1076"/>
          <ac:spMkLst>
            <pc:docMk/>
            <pc:sldMk cId="2898705640" sldId="263"/>
            <ac:spMk id="8" creationId="{B5AFB0D6-E924-FFA4-3E20-DC522BA3D392}"/>
          </ac:spMkLst>
        </pc:spChg>
        <pc:picChg chg="del">
          <ac:chgData name="Vilal Ali" userId="S::vilal.ali@students.iiit.ac.in::07f5cd53-9726-4fad-b7d3-888fe8f3573e" providerId="AD" clId="Web-{2A0B10AE-F60D-322D-476B-65302FB00585}" dt="2024-03-03T18:29:06.070" v="2567"/>
          <ac:picMkLst>
            <pc:docMk/>
            <pc:sldMk cId="2898705640" sldId="263"/>
            <ac:picMk id="9" creationId="{614C36F4-02A3-8560-53CC-F1FDA15A53B0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18:29:05.007" v="2566"/>
          <ac:picMkLst>
            <pc:docMk/>
            <pc:sldMk cId="2898705640" sldId="263"/>
            <ac:picMk id="11" creationId="{DEC73636-9A57-A762-08AE-3F74A0051022}"/>
          </ac:picMkLst>
        </pc:picChg>
      </pc:sldChg>
      <pc:sldChg chg="addSp delSp modSp add replId">
        <pc:chgData name="Vilal Ali" userId="S::vilal.ali@students.iiit.ac.in::07f5cd53-9726-4fad-b7d3-888fe8f3573e" providerId="AD" clId="Web-{2A0B10AE-F60D-322D-476B-65302FB00585}" dt="2024-03-03T18:57:03.794" v="2837" actId="20577"/>
        <pc:sldMkLst>
          <pc:docMk/>
          <pc:sldMk cId="1663798202" sldId="264"/>
        </pc:sldMkLst>
        <pc:spChg chg="mod">
          <ac:chgData name="Vilal Ali" userId="S::vilal.ali@students.iiit.ac.in::07f5cd53-9726-4fad-b7d3-888fe8f3573e" providerId="AD" clId="Web-{2A0B10AE-F60D-322D-476B-65302FB00585}" dt="2024-03-03T18:49:01.225" v="2738" actId="14100"/>
          <ac:spMkLst>
            <pc:docMk/>
            <pc:sldMk cId="1663798202" sldId="264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2A0B10AE-F60D-322D-476B-65302FB00585}" dt="2024-03-03T18:48:50.709" v="2735"/>
          <ac:spMkLst>
            <pc:docMk/>
            <pc:sldMk cId="1663798202" sldId="264"/>
            <ac:spMk id="5" creationId="{6369EAEA-3294-C523-0C3C-1839851FC590}"/>
          </ac:spMkLst>
        </pc:spChg>
        <pc:spChg chg="del">
          <ac:chgData name="Vilal Ali" userId="S::vilal.ali@students.iiit.ac.in::07f5cd53-9726-4fad-b7d3-888fe8f3573e" providerId="AD" clId="Web-{2A0B10AE-F60D-322D-476B-65302FB00585}" dt="2024-03-03T18:48:53.256" v="2737"/>
          <ac:spMkLst>
            <pc:docMk/>
            <pc:sldMk cId="1663798202" sldId="264"/>
            <ac:spMk id="6" creationId="{309265DC-1271-DE26-5F4D-55F27A20CB2C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56:07.294" v="2825" actId="20577"/>
          <ac:spMkLst>
            <pc:docMk/>
            <pc:sldMk cId="1663798202" sldId="264"/>
            <ac:spMk id="8" creationId="{AE80EABE-725C-823C-4EEC-ACE941653406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56:14.576" v="2827" actId="20577"/>
          <ac:spMkLst>
            <pc:docMk/>
            <pc:sldMk cId="1663798202" sldId="264"/>
            <ac:spMk id="12" creationId="{412FC69B-2E31-76E9-F96D-E13ECE6B31C1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18:57:03.794" v="2837" actId="20577"/>
          <ac:spMkLst>
            <pc:docMk/>
            <pc:sldMk cId="1663798202" sldId="264"/>
            <ac:spMk id="14" creationId="{027E3511-E145-E53A-95F4-23B81AC02FF8}"/>
          </ac:spMkLst>
        </pc:spChg>
        <pc:picChg chg="add del mod">
          <ac:chgData name="Vilal Ali" userId="S::vilal.ali@students.iiit.ac.in::07f5cd53-9726-4fad-b7d3-888fe8f3573e" providerId="AD" clId="Web-{2A0B10AE-F60D-322D-476B-65302FB00585}" dt="2024-03-03T18:51:33.850" v="2753"/>
          <ac:picMkLst>
            <pc:docMk/>
            <pc:sldMk cId="1663798202" sldId="264"/>
            <ac:picMk id="3" creationId="{0F169B8D-07DE-07CD-A62F-19CFB8B3705C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18:48:51.803" v="2736"/>
          <ac:picMkLst>
            <pc:docMk/>
            <pc:sldMk cId="1663798202" sldId="264"/>
            <ac:picMk id="9" creationId="{614C36F4-02A3-8560-53CC-F1FDA15A53B0}"/>
          </ac:picMkLst>
        </pc:picChg>
        <pc:picChg chg="add mod">
          <ac:chgData name="Vilal Ali" userId="S::vilal.ali@students.iiit.ac.in::07f5cd53-9726-4fad-b7d3-888fe8f3573e" providerId="AD" clId="Web-{2A0B10AE-F60D-322D-476B-65302FB00585}" dt="2024-03-03T18:55:43.841" v="2818" actId="14100"/>
          <ac:picMkLst>
            <pc:docMk/>
            <pc:sldMk cId="1663798202" sldId="264"/>
            <ac:picMk id="10" creationId="{60B50066-281E-735F-F8C9-EB0A34DB942C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18:48:48.303" v="2734"/>
          <ac:picMkLst>
            <pc:docMk/>
            <pc:sldMk cId="1663798202" sldId="264"/>
            <ac:picMk id="11" creationId="{DEC73636-9A57-A762-08AE-3F74A0051022}"/>
          </ac:picMkLst>
        </pc:picChg>
        <pc:picChg chg="add mod">
          <ac:chgData name="Vilal Ali" userId="S::vilal.ali@students.iiit.ac.in::07f5cd53-9726-4fad-b7d3-888fe8f3573e" providerId="AD" clId="Web-{2A0B10AE-F60D-322D-476B-65302FB00585}" dt="2024-03-03T18:55:54.185" v="2820" actId="14100"/>
          <ac:picMkLst>
            <pc:docMk/>
            <pc:sldMk cId="1663798202" sldId="264"/>
            <ac:picMk id="13" creationId="{5F7E732F-DF9B-887F-7823-D88811076744}"/>
          </ac:picMkLst>
        </pc:picChg>
        <pc:picChg chg="add mod">
          <ac:chgData name="Vilal Ali" userId="S::vilal.ali@students.iiit.ac.in::07f5cd53-9726-4fad-b7d3-888fe8f3573e" providerId="AD" clId="Web-{2A0B10AE-F60D-322D-476B-65302FB00585}" dt="2024-03-03T18:56:38.951" v="2830" actId="14100"/>
          <ac:picMkLst>
            <pc:docMk/>
            <pc:sldMk cId="1663798202" sldId="264"/>
            <ac:picMk id="15" creationId="{B1DD3989-96BE-164B-BC5A-3F832AC9C455}"/>
          </ac:picMkLst>
        </pc:picChg>
        <pc:picChg chg="add del">
          <ac:chgData name="Vilal Ali" userId="S::vilal.ali@students.iiit.ac.in::07f5cd53-9726-4fad-b7d3-888fe8f3573e" providerId="AD" clId="Web-{2A0B10AE-F60D-322D-476B-65302FB00585}" dt="2024-03-03T18:49:05.913" v="2740"/>
          <ac:picMkLst>
            <pc:docMk/>
            <pc:sldMk cId="1663798202" sldId="264"/>
            <ac:picMk id="42" creationId="{6FA2862B-6BEC-A4B7-2720-B4990201FB77}"/>
          </ac:picMkLst>
        </pc:picChg>
      </pc:sldChg>
      <pc:sldChg chg="addSp delSp modSp add replId">
        <pc:chgData name="Vilal Ali" userId="S::vilal.ali@students.iiit.ac.in::07f5cd53-9726-4fad-b7d3-888fe8f3573e" providerId="AD" clId="Web-{2A0B10AE-F60D-322D-476B-65302FB00585}" dt="2024-03-03T19:25:44.114" v="3312" actId="14100"/>
        <pc:sldMkLst>
          <pc:docMk/>
          <pc:sldMk cId="2803157850" sldId="265"/>
        </pc:sldMkLst>
        <pc:spChg chg="mod">
          <ac:chgData name="Vilal Ali" userId="S::vilal.ali@students.iiit.ac.in::07f5cd53-9726-4fad-b7d3-888fe8f3573e" providerId="AD" clId="Web-{2A0B10AE-F60D-322D-476B-65302FB00585}" dt="2024-03-03T18:58:59.077" v="2853" actId="20577"/>
          <ac:spMkLst>
            <pc:docMk/>
            <pc:sldMk cId="2803157850" sldId="265"/>
            <ac:spMk id="2" creationId="{01C5ED53-30A1-733D-90CB-A35F618316BE}"/>
          </ac:spMkLst>
        </pc:spChg>
        <pc:spChg chg="mod">
          <ac:chgData name="Vilal Ali" userId="S::vilal.ali@students.iiit.ac.in::07f5cd53-9726-4fad-b7d3-888fe8f3573e" providerId="AD" clId="Web-{2A0B10AE-F60D-322D-476B-65302FB00585}" dt="2024-03-03T19:25:44.114" v="3312" actId="14100"/>
          <ac:spMkLst>
            <pc:docMk/>
            <pc:sldMk cId="2803157850" sldId="265"/>
            <ac:spMk id="5" creationId="{6369EAEA-3294-C523-0C3C-1839851FC590}"/>
          </ac:spMkLst>
        </pc:spChg>
        <pc:spChg chg="del">
          <ac:chgData name="Vilal Ali" userId="S::vilal.ali@students.iiit.ac.in::07f5cd53-9726-4fad-b7d3-888fe8f3573e" providerId="AD" clId="Web-{2A0B10AE-F60D-322D-476B-65302FB00585}" dt="2024-03-03T18:58:45.202" v="2849"/>
          <ac:spMkLst>
            <pc:docMk/>
            <pc:sldMk cId="2803157850" sldId="265"/>
            <ac:spMk id="6" creationId="{309265DC-1271-DE26-5F4D-55F27A20CB2C}"/>
          </ac:spMkLst>
        </pc:spChg>
        <pc:picChg chg="del">
          <ac:chgData name="Vilal Ali" userId="S::vilal.ali@students.iiit.ac.in::07f5cd53-9726-4fad-b7d3-888fe8f3573e" providerId="AD" clId="Web-{2A0B10AE-F60D-322D-476B-65302FB00585}" dt="2024-03-03T19:02:53.499" v="2895"/>
          <ac:picMkLst>
            <pc:docMk/>
            <pc:sldMk cId="2803157850" sldId="265"/>
            <ac:picMk id="9" creationId="{614C36F4-02A3-8560-53CC-F1FDA15A53B0}"/>
          </ac:picMkLst>
        </pc:picChg>
        <pc:picChg chg="add del">
          <ac:chgData name="Vilal Ali" userId="S::vilal.ali@students.iiit.ac.in::07f5cd53-9726-4fad-b7d3-888fe8f3573e" providerId="AD" clId="Web-{2A0B10AE-F60D-322D-476B-65302FB00585}" dt="2024-03-03T18:58:43.686" v="2848"/>
          <ac:picMkLst>
            <pc:docMk/>
            <pc:sldMk cId="2803157850" sldId="265"/>
            <ac:picMk id="11" creationId="{DEC73636-9A57-A762-08AE-3F74A0051022}"/>
          </ac:picMkLst>
        </pc:picChg>
      </pc:sldChg>
      <pc:sldChg chg="addSp delSp modSp add replId">
        <pc:chgData name="Vilal Ali" userId="S::vilal.ali@students.iiit.ac.in::07f5cd53-9726-4fad-b7d3-888fe8f3573e" providerId="AD" clId="Web-{2A0B10AE-F60D-322D-476B-65302FB00585}" dt="2024-03-03T19:41:10.426" v="3503" actId="20577"/>
        <pc:sldMkLst>
          <pc:docMk/>
          <pc:sldMk cId="2025075204" sldId="266"/>
        </pc:sldMkLst>
        <pc:spChg chg="add del mod">
          <ac:chgData name="Vilal Ali" userId="S::vilal.ali@students.iiit.ac.in::07f5cd53-9726-4fad-b7d3-888fe8f3573e" providerId="AD" clId="Web-{2A0B10AE-F60D-322D-476B-65302FB00585}" dt="2024-03-03T19:38:17.925" v="3466" actId="20577"/>
          <ac:spMkLst>
            <pc:docMk/>
            <pc:sldMk cId="2025075204" sldId="266"/>
            <ac:spMk id="2" creationId="{01C5ED53-30A1-733D-90CB-A35F618316BE}"/>
          </ac:spMkLst>
        </pc:spChg>
        <pc:spChg chg="del mod">
          <ac:chgData name="Vilal Ali" userId="S::vilal.ali@students.iiit.ac.in::07f5cd53-9726-4fad-b7d3-888fe8f3573e" providerId="AD" clId="Web-{2A0B10AE-F60D-322D-476B-65302FB00585}" dt="2024-03-03T19:36:38.660" v="3461"/>
          <ac:spMkLst>
            <pc:docMk/>
            <pc:sldMk cId="2025075204" sldId="266"/>
            <ac:spMk id="5" creationId="{6369EAEA-3294-C523-0C3C-1839851FC590}"/>
          </ac:spMkLst>
        </pc:spChg>
        <pc:spChg chg="mod">
          <ac:chgData name="Vilal Ali" userId="S::vilal.ali@students.iiit.ac.in::07f5cd53-9726-4fad-b7d3-888fe8f3573e" providerId="AD" clId="Web-{2A0B10AE-F60D-322D-476B-65302FB00585}" dt="2024-03-03T19:41:10.426" v="3503" actId="20577"/>
          <ac:spMkLst>
            <pc:docMk/>
            <pc:sldMk cId="2025075204" sldId="266"/>
            <ac:spMk id="6" creationId="{309265DC-1271-DE26-5F4D-55F27A20CB2C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19:36:03.613" v="3449"/>
          <ac:spMkLst>
            <pc:docMk/>
            <pc:sldMk cId="2025075204" sldId="266"/>
            <ac:spMk id="8" creationId="{3DADAD77-59D8-E4E1-3538-C95906506DB2}"/>
          </ac:spMkLst>
        </pc:spChg>
        <pc:picChg chg="del">
          <ac:chgData name="Vilal Ali" userId="S::vilal.ali@students.iiit.ac.in::07f5cd53-9726-4fad-b7d3-888fe8f3573e" providerId="AD" clId="Web-{2A0B10AE-F60D-322D-476B-65302FB00585}" dt="2024-03-03T19:36:40.300" v="3462"/>
          <ac:picMkLst>
            <pc:docMk/>
            <pc:sldMk cId="2025075204" sldId="266"/>
            <ac:picMk id="9" creationId="{614C36F4-02A3-8560-53CC-F1FDA15A53B0}"/>
          </ac:picMkLst>
        </pc:picChg>
        <pc:picChg chg="del mod">
          <ac:chgData name="Vilal Ali" userId="S::vilal.ali@students.iiit.ac.in::07f5cd53-9726-4fad-b7d3-888fe8f3573e" providerId="AD" clId="Web-{2A0B10AE-F60D-322D-476B-65302FB00585}" dt="2024-03-03T19:36:29.925" v="3458"/>
          <ac:picMkLst>
            <pc:docMk/>
            <pc:sldMk cId="2025075204" sldId="266"/>
            <ac:picMk id="11" creationId="{DEC73636-9A57-A762-08AE-3F74A0051022}"/>
          </ac:picMkLst>
        </pc:picChg>
      </pc:sldChg>
      <pc:sldChg chg="addSp delSp modSp add replId">
        <pc:chgData name="Vilal Ali" userId="S::vilal.ali@students.iiit.ac.in::07f5cd53-9726-4fad-b7d3-888fe8f3573e" providerId="AD" clId="Web-{2A0B10AE-F60D-322D-476B-65302FB00585}" dt="2024-03-03T20:10:21.988" v="3861" actId="20577"/>
        <pc:sldMkLst>
          <pc:docMk/>
          <pc:sldMk cId="404223329" sldId="267"/>
        </pc:sldMkLst>
        <pc:spChg chg="mod">
          <ac:chgData name="Vilal Ali" userId="S::vilal.ali@students.iiit.ac.in::07f5cd53-9726-4fad-b7d3-888fe8f3573e" providerId="AD" clId="Web-{2A0B10AE-F60D-322D-476B-65302FB00585}" dt="2024-03-03T19:45:34.810" v="3548" actId="14100"/>
          <ac:spMkLst>
            <pc:docMk/>
            <pc:sldMk cId="404223329" sldId="267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2A0B10AE-F60D-322D-476B-65302FB00585}" dt="2024-03-03T19:45:38.670" v="3550"/>
          <ac:spMkLst>
            <pc:docMk/>
            <pc:sldMk cId="404223329" sldId="267"/>
            <ac:spMk id="5" creationId="{6369EAEA-3294-C523-0C3C-1839851FC590}"/>
          </ac:spMkLst>
        </pc:spChg>
        <pc:spChg chg="del">
          <ac:chgData name="Vilal Ali" userId="S::vilal.ali@students.iiit.ac.in::07f5cd53-9726-4fad-b7d3-888fe8f3573e" providerId="AD" clId="Web-{2A0B10AE-F60D-322D-476B-65302FB00585}" dt="2024-03-03T19:45:47.826" v="3553"/>
          <ac:spMkLst>
            <pc:docMk/>
            <pc:sldMk cId="404223329" sldId="267"/>
            <ac:spMk id="6" creationId="{309265DC-1271-DE26-5F4D-55F27A20CB2C}"/>
          </ac:spMkLst>
        </pc:spChg>
        <pc:spChg chg="mod">
          <ac:chgData name="Vilal Ali" userId="S::vilal.ali@students.iiit.ac.in::07f5cd53-9726-4fad-b7d3-888fe8f3573e" providerId="AD" clId="Web-{2A0B10AE-F60D-322D-476B-65302FB00585}" dt="2024-03-03T19:50:46.643" v="3721" actId="1076"/>
          <ac:spMkLst>
            <pc:docMk/>
            <pc:sldMk cId="404223329" sldId="267"/>
            <ac:spMk id="7" creationId="{2FCE6A00-458C-D558-2C4E-687D9BC386DC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20:10:21.988" v="3861" actId="20577"/>
          <ac:spMkLst>
            <pc:docMk/>
            <pc:sldMk cId="404223329" sldId="267"/>
            <ac:spMk id="47" creationId="{073F3AA7-2F50-EC75-2DAD-DCA82D9C6746}"/>
          </ac:spMkLst>
        </pc:spChg>
        <pc:graphicFrameChg chg="add del mod">
          <ac:chgData name="Vilal Ali" userId="S::vilal.ali@students.iiit.ac.in::07f5cd53-9726-4fad-b7d3-888fe8f3573e" providerId="AD" clId="Web-{2A0B10AE-F60D-322D-476B-65302FB00585}" dt="2024-03-03T19:46:22.201" v="3592"/>
          <ac:graphicFrameMkLst>
            <pc:docMk/>
            <pc:sldMk cId="404223329" sldId="267"/>
            <ac:graphicFrameMk id="8" creationId="{0ADA0409-6553-19BE-1B73-0A7B4FDB2D88}"/>
          </ac:graphicFrameMkLst>
        </pc:graphicFrameChg>
        <pc:graphicFrameChg chg="add del mod">
          <ac:chgData name="Vilal Ali" userId="S::vilal.ali@students.iiit.ac.in::07f5cd53-9726-4fad-b7d3-888fe8f3573e" providerId="AD" clId="Web-{2A0B10AE-F60D-322D-476B-65302FB00585}" dt="2024-03-03T19:46:57.436" v="3634"/>
          <ac:graphicFrameMkLst>
            <pc:docMk/>
            <pc:sldMk cId="404223329" sldId="267"/>
            <ac:graphicFrameMk id="30" creationId="{8ECF4056-DD78-22D7-1146-3F51895DA178}"/>
          </ac:graphicFrameMkLst>
        </pc:graphicFrameChg>
        <pc:graphicFrameChg chg="add mod modGraphic">
          <ac:chgData name="Vilal Ali" userId="S::vilal.ali@students.iiit.ac.in::07f5cd53-9726-4fad-b7d3-888fe8f3573e" providerId="AD" clId="Web-{2A0B10AE-F60D-322D-476B-65302FB00585}" dt="2024-03-03T19:50:55.471" v="3723" actId="1076"/>
          <ac:graphicFrameMkLst>
            <pc:docMk/>
            <pc:sldMk cId="404223329" sldId="267"/>
            <ac:graphicFrameMk id="41" creationId="{FC830B40-EC9F-CE38-8B71-7BC45CDC3592}"/>
          </ac:graphicFrameMkLst>
        </pc:graphicFrameChg>
        <pc:graphicFrameChg chg="add mod">
          <ac:chgData name="Vilal Ali" userId="S::vilal.ali@students.iiit.ac.in::07f5cd53-9726-4fad-b7d3-888fe8f3573e" providerId="AD" clId="Web-{2A0B10AE-F60D-322D-476B-65302FB00585}" dt="2024-03-03T19:51:02.799" v="3725" actId="1076"/>
          <ac:graphicFrameMkLst>
            <pc:docMk/>
            <pc:sldMk cId="404223329" sldId="267"/>
            <ac:graphicFrameMk id="44" creationId="{AB90ADC1-9292-1EDC-4EEB-A4860786B03E}"/>
          </ac:graphicFrameMkLst>
        </pc:graphicFrameChg>
        <pc:picChg chg="del">
          <ac:chgData name="Vilal Ali" userId="S::vilal.ali@students.iiit.ac.in::07f5cd53-9726-4fad-b7d3-888fe8f3573e" providerId="AD" clId="Web-{2A0B10AE-F60D-322D-476B-65302FB00585}" dt="2024-03-03T19:45:49.139" v="3554"/>
          <ac:picMkLst>
            <pc:docMk/>
            <pc:sldMk cId="404223329" sldId="267"/>
            <ac:picMk id="9" creationId="{614C36F4-02A3-8560-53CC-F1FDA15A53B0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91"/>
          <ac:picMkLst>
            <pc:docMk/>
            <pc:sldMk cId="404223329" sldId="267"/>
            <ac:picMk id="10" creationId="{81EE15DF-C50F-70EC-9076-3D2194964FED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19:45:36.748" v="3549"/>
          <ac:picMkLst>
            <pc:docMk/>
            <pc:sldMk cId="404223329" sldId="267"/>
            <ac:picMk id="11" creationId="{DEC73636-9A57-A762-08AE-3F74A0051022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90"/>
          <ac:picMkLst>
            <pc:docMk/>
            <pc:sldMk cId="404223329" sldId="267"/>
            <ac:picMk id="12" creationId="{66329ABA-C131-27E4-68F6-74BFD42A0537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9"/>
          <ac:picMkLst>
            <pc:docMk/>
            <pc:sldMk cId="404223329" sldId="267"/>
            <ac:picMk id="13" creationId="{ED34CB90-084F-AD9A-6D64-01265AA69F78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8"/>
          <ac:picMkLst>
            <pc:docMk/>
            <pc:sldMk cId="404223329" sldId="267"/>
            <ac:picMk id="14" creationId="{5E6E1394-F398-CDFC-6913-E2EEC628ABEC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7"/>
          <ac:picMkLst>
            <pc:docMk/>
            <pc:sldMk cId="404223329" sldId="267"/>
            <ac:picMk id="15" creationId="{B5739855-2FD3-70FE-6AA0-95A51BAD549E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6"/>
          <ac:picMkLst>
            <pc:docMk/>
            <pc:sldMk cId="404223329" sldId="267"/>
            <ac:picMk id="16" creationId="{3679336D-94DF-53B1-FF81-F10CC4CCCDB2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5"/>
          <ac:picMkLst>
            <pc:docMk/>
            <pc:sldMk cId="404223329" sldId="267"/>
            <ac:picMk id="17" creationId="{479A4BFD-BE81-8459-A49D-3D18BE75B56E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4"/>
          <ac:picMkLst>
            <pc:docMk/>
            <pc:sldMk cId="404223329" sldId="267"/>
            <ac:picMk id="18" creationId="{EFF71B02-06F4-219A-B512-EBE622410830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3"/>
          <ac:picMkLst>
            <pc:docMk/>
            <pc:sldMk cId="404223329" sldId="267"/>
            <ac:picMk id="19" creationId="{E664C4FD-3C07-4CCE-B97F-D7AD2EA65E47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2"/>
          <ac:picMkLst>
            <pc:docMk/>
            <pc:sldMk cId="404223329" sldId="267"/>
            <ac:picMk id="20" creationId="{4AD83614-796B-7591-0274-A0593609216C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1"/>
          <ac:picMkLst>
            <pc:docMk/>
            <pc:sldMk cId="404223329" sldId="267"/>
            <ac:picMk id="21" creationId="{2C512C78-F32A-9F05-8987-72A1FC2CD031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80"/>
          <ac:picMkLst>
            <pc:docMk/>
            <pc:sldMk cId="404223329" sldId="267"/>
            <ac:picMk id="22" creationId="{73BB43A3-A988-B364-0541-C66D39A433A1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79"/>
          <ac:picMkLst>
            <pc:docMk/>
            <pc:sldMk cId="404223329" sldId="267"/>
            <ac:picMk id="23" creationId="{431E7566-7BCE-1F8D-595A-790FD4E05F26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78"/>
          <ac:picMkLst>
            <pc:docMk/>
            <pc:sldMk cId="404223329" sldId="267"/>
            <ac:picMk id="24" creationId="{E16A1BC0-F015-9165-C119-093F4DDDDFEF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77"/>
          <ac:picMkLst>
            <pc:docMk/>
            <pc:sldMk cId="404223329" sldId="267"/>
            <ac:picMk id="25" creationId="{5F1E8074-8702-16BD-ACF5-A59F8097507D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76"/>
          <ac:picMkLst>
            <pc:docMk/>
            <pc:sldMk cId="404223329" sldId="267"/>
            <ac:picMk id="26" creationId="{F89D1DFA-4677-DE47-9EF7-937A9F9E3F65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75"/>
          <ac:picMkLst>
            <pc:docMk/>
            <pc:sldMk cId="404223329" sldId="267"/>
            <ac:picMk id="27" creationId="{49ED1705-3928-13D9-0399-48C5E973ADDC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22.201" v="3574"/>
          <ac:picMkLst>
            <pc:docMk/>
            <pc:sldMk cId="404223329" sldId="267"/>
            <ac:picMk id="28" creationId="{87F95769-868B-1A15-C6D9-1710B0263A00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33"/>
          <ac:picMkLst>
            <pc:docMk/>
            <pc:sldMk cId="404223329" sldId="267"/>
            <ac:picMk id="31" creationId="{3E586545-412B-258F-FAD6-66B64150269B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32"/>
          <ac:picMkLst>
            <pc:docMk/>
            <pc:sldMk cId="404223329" sldId="267"/>
            <ac:picMk id="32" creationId="{16D585D6-0575-F685-77A4-29DAF65C1749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31"/>
          <ac:picMkLst>
            <pc:docMk/>
            <pc:sldMk cId="404223329" sldId="267"/>
            <ac:picMk id="33" creationId="{112CA979-B740-D8A3-FB77-17E971832300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30"/>
          <ac:picMkLst>
            <pc:docMk/>
            <pc:sldMk cId="404223329" sldId="267"/>
            <ac:picMk id="34" creationId="{11E39C0A-1736-A355-E46E-15FE3B63C5DA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29"/>
          <ac:picMkLst>
            <pc:docMk/>
            <pc:sldMk cId="404223329" sldId="267"/>
            <ac:picMk id="35" creationId="{1E7F02B3-1EF1-BEDA-BAD0-28653F3FCA8B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28"/>
          <ac:picMkLst>
            <pc:docMk/>
            <pc:sldMk cId="404223329" sldId="267"/>
            <ac:picMk id="36" creationId="{0891837F-1CD5-54CE-D0AB-71604D9E48B2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27"/>
          <ac:picMkLst>
            <pc:docMk/>
            <pc:sldMk cId="404223329" sldId="267"/>
            <ac:picMk id="37" creationId="{5AC8043F-68D0-70F5-6325-D787E13551EF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26"/>
          <ac:picMkLst>
            <pc:docMk/>
            <pc:sldMk cId="404223329" sldId="267"/>
            <ac:picMk id="38" creationId="{57A86858-AF9E-2DA2-A152-6A3779E5915C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46:57.436" v="3625"/>
          <ac:picMkLst>
            <pc:docMk/>
            <pc:sldMk cId="404223329" sldId="267"/>
            <ac:picMk id="39" creationId="{C8703743-D1CE-6333-AAB8-B196873A3F72}"/>
          </ac:picMkLst>
        </pc:picChg>
        <pc:picChg chg="add del mod">
          <ac:chgData name="Vilal Ali" userId="S::vilal.ali@students.iiit.ac.in::07f5cd53-9726-4fad-b7d3-888fe8f3573e" providerId="AD" clId="Web-{2A0B10AE-F60D-322D-476B-65302FB00585}" dt="2024-03-03T19:50:46.643" v="3722" actId="1076"/>
          <ac:picMkLst>
            <pc:docMk/>
            <pc:sldMk cId="404223329" sldId="267"/>
            <ac:picMk id="42" creationId="{6FA2862B-6BEC-A4B7-2720-B4990201FB77}"/>
          </ac:picMkLst>
        </pc:picChg>
        <pc:picChg chg="add mod">
          <ac:chgData name="Vilal Ali" userId="S::vilal.ali@students.iiit.ac.in::07f5cd53-9726-4fad-b7d3-888fe8f3573e" providerId="AD" clId="Web-{2A0B10AE-F60D-322D-476B-65302FB00585}" dt="2024-03-03T19:50:55.518" v="3724" actId="1076"/>
          <ac:picMkLst>
            <pc:docMk/>
            <pc:sldMk cId="404223329" sldId="267"/>
            <ac:picMk id="43" creationId="{2B53799E-C7EF-F35C-8AFE-25418F6FD58F}"/>
          </ac:picMkLst>
        </pc:picChg>
        <pc:picChg chg="add mod modCrop">
          <ac:chgData name="Vilal Ali" userId="S::vilal.ali@students.iiit.ac.in::07f5cd53-9726-4fad-b7d3-888fe8f3573e" providerId="AD" clId="Web-{2A0B10AE-F60D-322D-476B-65302FB00585}" dt="2024-03-03T19:52:21.987" v="3736" actId="1076"/>
          <ac:picMkLst>
            <pc:docMk/>
            <pc:sldMk cId="404223329" sldId="267"/>
            <ac:picMk id="45" creationId="{0AF158EF-003E-8739-43B0-C27719CCDB14}"/>
          </ac:picMkLst>
        </pc:picChg>
      </pc:sldChg>
      <pc:sldChg chg="addSp delSp modSp add replId">
        <pc:chgData name="Vilal Ali" userId="S::vilal.ali@students.iiit.ac.in::07f5cd53-9726-4fad-b7d3-888fe8f3573e" providerId="AD" clId="Web-{2A0B10AE-F60D-322D-476B-65302FB00585}" dt="2024-03-03T20:24:13.188" v="4116" actId="1076"/>
        <pc:sldMkLst>
          <pc:docMk/>
          <pc:sldMk cId="3162910619" sldId="268"/>
        </pc:sldMkLst>
        <pc:spChg chg="mod">
          <ac:chgData name="Vilal Ali" userId="S::vilal.ali@students.iiit.ac.in::07f5cd53-9726-4fad-b7d3-888fe8f3573e" providerId="AD" clId="Web-{2A0B10AE-F60D-322D-476B-65302FB00585}" dt="2024-03-03T20:12:20.787" v="3885" actId="20577"/>
          <ac:spMkLst>
            <pc:docMk/>
            <pc:sldMk cId="3162910619" sldId="268"/>
            <ac:spMk id="2" creationId="{01C5ED53-30A1-733D-90CB-A35F618316BE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20:23:22.860" v="4107"/>
          <ac:spMkLst>
            <pc:docMk/>
            <pc:sldMk cId="3162910619" sldId="268"/>
            <ac:spMk id="3" creationId="{659C04C5-C6F9-A481-F2F6-C3A8B8728F1E}"/>
          </ac:spMkLst>
        </pc:spChg>
        <pc:spChg chg="mod">
          <ac:chgData name="Vilal Ali" userId="S::vilal.ali@students.iiit.ac.in::07f5cd53-9726-4fad-b7d3-888fe8f3573e" providerId="AD" clId="Web-{2A0B10AE-F60D-322D-476B-65302FB00585}" dt="2024-03-03T20:23:10.079" v="4101" actId="20577"/>
          <ac:spMkLst>
            <pc:docMk/>
            <pc:sldMk cId="3162910619" sldId="268"/>
            <ac:spMk id="5" creationId="{6369EAEA-3294-C523-0C3C-1839851FC590}"/>
          </ac:spMkLst>
        </pc:spChg>
        <pc:spChg chg="del">
          <ac:chgData name="Vilal Ali" userId="S::vilal.ali@students.iiit.ac.in::07f5cd53-9726-4fad-b7d3-888fe8f3573e" providerId="AD" clId="Web-{2A0B10AE-F60D-322D-476B-65302FB00585}" dt="2024-03-03T20:12:56.209" v="3890"/>
          <ac:spMkLst>
            <pc:docMk/>
            <pc:sldMk cId="3162910619" sldId="268"/>
            <ac:spMk id="6" creationId="{309265DC-1271-DE26-5F4D-55F27A20CB2C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20:23:37.422" v="4111"/>
          <ac:spMkLst>
            <pc:docMk/>
            <pc:sldMk cId="3162910619" sldId="268"/>
            <ac:spMk id="8" creationId="{9F418D2B-83B1-3974-33F9-FF80C2B4F9D0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20:24:13.188" v="4116" actId="1076"/>
          <ac:spMkLst>
            <pc:docMk/>
            <pc:sldMk cId="3162910619" sldId="268"/>
            <ac:spMk id="12" creationId="{EDFBEFC5-B039-3981-EA1A-D70D7353E1F6}"/>
          </ac:spMkLst>
        </pc:spChg>
        <pc:picChg chg="del">
          <ac:chgData name="Vilal Ali" userId="S::vilal.ali@students.iiit.ac.in::07f5cd53-9726-4fad-b7d3-888fe8f3573e" providerId="AD" clId="Web-{2A0B10AE-F60D-322D-476B-65302FB00585}" dt="2024-03-03T20:13:08.662" v="3892"/>
          <ac:picMkLst>
            <pc:docMk/>
            <pc:sldMk cId="3162910619" sldId="268"/>
            <ac:picMk id="9" creationId="{614C36F4-02A3-8560-53CC-F1FDA15A53B0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20:12:22.740" v="3886"/>
          <ac:picMkLst>
            <pc:docMk/>
            <pc:sldMk cId="3162910619" sldId="268"/>
            <ac:picMk id="10" creationId="{F4531E97-E524-7D9C-5E49-8848D6B280AE}"/>
          </ac:picMkLst>
        </pc:picChg>
      </pc:sldChg>
      <pc:sldChg chg="addSp delSp modSp add del replId">
        <pc:chgData name="Vilal Ali" userId="S::vilal.ali@students.iiit.ac.in::07f5cd53-9726-4fad-b7d3-888fe8f3573e" providerId="AD" clId="Web-{2A0B10AE-F60D-322D-476B-65302FB00585}" dt="2024-03-03T20:27:51.001" v="4140"/>
        <pc:sldMkLst>
          <pc:docMk/>
          <pc:sldMk cId="1623099533" sldId="269"/>
        </pc:sldMkLst>
        <pc:spChg chg="del">
          <ac:chgData name="Vilal Ali" userId="S::vilal.ali@students.iiit.ac.in::07f5cd53-9726-4fad-b7d3-888fe8f3573e" providerId="AD" clId="Web-{2A0B10AE-F60D-322D-476B-65302FB00585}" dt="2024-03-03T20:24:34.501" v="4121"/>
          <ac:spMkLst>
            <pc:docMk/>
            <pc:sldMk cId="1623099533" sldId="269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2A0B10AE-F60D-322D-476B-65302FB00585}" dt="2024-03-03T20:24:24.798" v="4118"/>
          <ac:spMkLst>
            <pc:docMk/>
            <pc:sldMk cId="1623099533" sldId="269"/>
            <ac:spMk id="5" creationId="{6369EAEA-3294-C523-0C3C-1839851FC590}"/>
          </ac:spMkLst>
        </pc:spChg>
        <pc:spChg chg="del">
          <ac:chgData name="Vilal Ali" userId="S::vilal.ali@students.iiit.ac.in::07f5cd53-9726-4fad-b7d3-888fe8f3573e" providerId="AD" clId="Web-{2A0B10AE-F60D-322D-476B-65302FB00585}" dt="2024-03-03T20:24:36.266" v="4122"/>
          <ac:spMkLst>
            <pc:docMk/>
            <pc:sldMk cId="1623099533" sldId="269"/>
            <ac:spMk id="6" creationId="{309265DC-1271-DE26-5F4D-55F27A20CB2C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20:24:40.110" v="4124"/>
          <ac:spMkLst>
            <pc:docMk/>
            <pc:sldMk cId="1623099533" sldId="269"/>
            <ac:spMk id="8" creationId="{47C8271D-B40A-7E7F-5B9E-F216DA63A7D4}"/>
          </ac:spMkLst>
        </pc:spChg>
        <pc:picChg chg="del">
          <ac:chgData name="Vilal Ali" userId="S::vilal.ali@students.iiit.ac.in::07f5cd53-9726-4fad-b7d3-888fe8f3573e" providerId="AD" clId="Web-{2A0B10AE-F60D-322D-476B-65302FB00585}" dt="2024-03-03T20:24:37.766" v="4123"/>
          <ac:picMkLst>
            <pc:docMk/>
            <pc:sldMk cId="1623099533" sldId="269"/>
            <ac:picMk id="9" creationId="{614C36F4-02A3-8560-53CC-F1FDA15A53B0}"/>
          </ac:picMkLst>
        </pc:picChg>
        <pc:picChg chg="del">
          <ac:chgData name="Vilal Ali" userId="S::vilal.ali@students.iiit.ac.in::07f5cd53-9726-4fad-b7d3-888fe8f3573e" providerId="AD" clId="Web-{2A0B10AE-F60D-322D-476B-65302FB00585}" dt="2024-03-03T20:24:22.751" v="4117"/>
          <ac:picMkLst>
            <pc:docMk/>
            <pc:sldMk cId="1623099533" sldId="269"/>
            <ac:picMk id="10" creationId="{F4531E97-E524-7D9C-5E49-8848D6B280AE}"/>
          </ac:picMkLst>
        </pc:picChg>
        <pc:picChg chg="add del">
          <ac:chgData name="Vilal Ali" userId="S::vilal.ali@students.iiit.ac.in::07f5cd53-9726-4fad-b7d3-888fe8f3573e" providerId="AD" clId="Web-{2A0B10AE-F60D-322D-476B-65302FB00585}" dt="2024-03-03T20:24:30.391" v="4120"/>
          <ac:picMkLst>
            <pc:docMk/>
            <pc:sldMk cId="1623099533" sldId="269"/>
            <ac:picMk id="42" creationId="{6FA2862B-6BEC-A4B7-2720-B4990201FB77}"/>
          </ac:picMkLst>
        </pc:picChg>
      </pc:sldChg>
      <pc:sldChg chg="addSp delSp modSp new mod setBg">
        <pc:chgData name="Vilal Ali" userId="S::vilal.ali@students.iiit.ac.in::07f5cd53-9726-4fad-b7d3-888fe8f3573e" providerId="AD" clId="Web-{2A0B10AE-F60D-322D-476B-65302FB00585}" dt="2024-03-03T20:29:34.111" v="4158" actId="1076"/>
        <pc:sldMkLst>
          <pc:docMk/>
          <pc:sldMk cId="1268174177" sldId="270"/>
        </pc:sldMkLst>
        <pc:spChg chg="del mod ord">
          <ac:chgData name="Vilal Ali" userId="S::vilal.ali@students.iiit.ac.in::07f5cd53-9726-4fad-b7d3-888fe8f3573e" providerId="AD" clId="Web-{2A0B10AE-F60D-322D-476B-65302FB00585}" dt="2024-03-03T20:27:11.298" v="4132"/>
          <ac:spMkLst>
            <pc:docMk/>
            <pc:sldMk cId="1268174177" sldId="270"/>
            <ac:spMk id="2" creationId="{9B31FB26-24E5-F902-9A35-CA42FB7FE46E}"/>
          </ac:spMkLst>
        </pc:spChg>
        <pc:spChg chg="del">
          <ac:chgData name="Vilal Ali" userId="S::vilal.ali@students.iiit.ac.in::07f5cd53-9726-4fad-b7d3-888fe8f3573e" providerId="AD" clId="Web-{2A0B10AE-F60D-322D-476B-65302FB00585}" dt="2024-03-03T20:26:10.313" v="4126"/>
          <ac:spMkLst>
            <pc:docMk/>
            <pc:sldMk cId="1268174177" sldId="270"/>
            <ac:spMk id="3" creationId="{8B65B580-211E-CC86-75E0-7C6AEC0881AA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7" creationId="{AA2FDC3E-FDF4-F7A4-7C87-05E315BCB932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9" creationId="{247A131F-D5DE-41A5-B4CF-4F345319B40B}"/>
          </ac:spMkLst>
        </pc:spChg>
        <pc:spChg chg="add del mod">
          <ac:chgData name="Vilal Ali" userId="S::vilal.ali@students.iiit.ac.in::07f5cd53-9726-4fad-b7d3-888fe8f3573e" providerId="AD" clId="Web-{2A0B10AE-F60D-322D-476B-65302FB00585}" dt="2024-03-03T20:27:37.298" v="4138"/>
          <ac:spMkLst>
            <pc:docMk/>
            <pc:sldMk cId="1268174177" sldId="270"/>
            <ac:spMk id="10" creationId="{1109327C-B2E3-2793-EA3A-BB2F711850A6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11" creationId="{3AF4666D-BD98-40A5-A75F-478B982010B2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13" creationId="{68680585-71F9-4721-A998-4974171D2EB4}"/>
          </ac:spMkLst>
        </pc:spChg>
        <pc:spChg chg="add mod">
          <ac:chgData name="Vilal Ali" userId="S::vilal.ali@students.iiit.ac.in::07f5cd53-9726-4fad-b7d3-888fe8f3573e" providerId="AD" clId="Web-{2A0B10AE-F60D-322D-476B-65302FB00585}" dt="2024-03-03T20:29:34.111" v="4158" actId="1076"/>
          <ac:spMkLst>
            <pc:docMk/>
            <pc:sldMk cId="1268174177" sldId="270"/>
            <ac:spMk id="14" creationId="{3712EA9B-DA35-7793-003F-4C75FDC61B3A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15" creationId="{12BC95C2-2EEC-4F59-ABA8-660B0D059CCF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35" creationId="{F1174801-1395-44C5-9B00-CCAC45C056E7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37" creationId="{996DFAFB-BCE1-4BEC-82FB-D574234DEF0A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05.907" v="4131"/>
          <ac:spMkLst>
            <pc:docMk/>
            <pc:sldMk cId="1268174177" sldId="270"/>
            <ac:spMk id="39" creationId="{8D2A0DB3-EF43-4032-9B27-954E12CCB688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64" creationId="{247A131F-D5DE-41A5-B4CF-4F345319B40B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66" creationId="{3AF4666D-BD98-40A5-A75F-478B982010B2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68" creationId="{68680585-71F9-4721-A998-4974171D2EB4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70" creationId="{12BC95C2-2EEC-4F59-ABA8-660B0D059CCF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90" creationId="{F1174801-1395-44C5-9B00-CCAC45C056E7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92" creationId="{996DFAFB-BCE1-4BEC-82FB-D574234DEF0A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94" creationId="{8D2A0DB3-EF43-4032-9B27-954E12CCB688}"/>
          </ac:spMkLst>
        </pc:spChg>
        <pc:spChg chg="add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119" creationId="{247A131F-D5DE-41A5-B4CF-4F345319B40B}"/>
          </ac:spMkLst>
        </pc:spChg>
        <pc:spChg chg="add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121" creationId="{3AF4666D-BD98-40A5-A75F-478B982010B2}"/>
          </ac:spMkLst>
        </pc:spChg>
        <pc:spChg chg="add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123" creationId="{68680585-71F9-4721-A998-4974171D2EB4}"/>
          </ac:spMkLst>
        </pc:spChg>
        <pc:spChg chg="add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125" creationId="{12BC95C2-2EEC-4F59-ABA8-660B0D059CCF}"/>
          </ac:spMkLst>
        </pc:spChg>
        <pc:spChg chg="add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145" creationId="{AD294E7E-62D8-48F8-A01E-1A457B5CA04C}"/>
          </ac:spMkLst>
        </pc:spChg>
        <pc:spChg chg="add">
          <ac:chgData name="Vilal Ali" userId="S::vilal.ali@students.iiit.ac.in::07f5cd53-9726-4fad-b7d3-888fe8f3573e" providerId="AD" clId="Web-{2A0B10AE-F60D-322D-476B-65302FB00585}" dt="2024-03-03T20:27:41.439" v="4139"/>
          <ac:spMkLst>
            <pc:docMk/>
            <pc:sldMk cId="1268174177" sldId="270"/>
            <ac:spMk id="147" creationId="{FBCADCC9-9C0D-4CE3-8966-44472EFCF348}"/>
          </ac:spMkLst>
        </pc:spChg>
        <pc:spChg chg="add del">
          <ac:chgData name="Vilal Ali" userId="S::vilal.ali@students.iiit.ac.in::07f5cd53-9726-4fad-b7d3-888fe8f3573e" providerId="AD" clId="Web-{2A0B10AE-F60D-322D-476B-65302FB00585}" dt="2024-03-03T20:28:57.720" v="4153"/>
          <ac:spMkLst>
            <pc:docMk/>
            <pc:sldMk cId="1268174177" sldId="270"/>
            <ac:spMk id="149" creationId="{05FD221C-EDD3-49D9-90A7-260CECEE1C11}"/>
          </ac:spMkLst>
        </pc:spChg>
        <pc:grpChg chg="add del">
          <ac:chgData name="Vilal Ali" userId="S::vilal.ali@students.iiit.ac.in::07f5cd53-9726-4fad-b7d3-888fe8f3573e" providerId="AD" clId="Web-{2A0B10AE-F60D-322D-476B-65302FB00585}" dt="2024-03-03T20:27:05.907" v="4131"/>
          <ac:grpSpMkLst>
            <pc:docMk/>
            <pc:sldMk cId="1268174177" sldId="270"/>
            <ac:grpSpMk id="17" creationId="{03E9870D-4BBA-43AF-8D44-BBADF020CFF6}"/>
          </ac:grpSpMkLst>
        </pc:grpChg>
        <pc:grpChg chg="add del">
          <ac:chgData name="Vilal Ali" userId="S::vilal.ali@students.iiit.ac.in::07f5cd53-9726-4fad-b7d3-888fe8f3573e" providerId="AD" clId="Web-{2A0B10AE-F60D-322D-476B-65302FB00585}" dt="2024-03-03T20:27:05.907" v="4131"/>
          <ac:grpSpMkLst>
            <pc:docMk/>
            <pc:sldMk cId="1268174177" sldId="270"/>
            <ac:grpSpMk id="26" creationId="{C3279E8D-2BAA-4CB1-834B-09FADD54DE56}"/>
          </ac:grpSpMkLst>
        </pc:grpChg>
        <pc:grpChg chg="add del">
          <ac:chgData name="Vilal Ali" userId="S::vilal.ali@students.iiit.ac.in::07f5cd53-9726-4fad-b7d3-888fe8f3573e" providerId="AD" clId="Web-{2A0B10AE-F60D-322D-476B-65302FB00585}" dt="2024-03-03T20:27:05.907" v="4131"/>
          <ac:grpSpMkLst>
            <pc:docMk/>
            <pc:sldMk cId="1268174177" sldId="270"/>
            <ac:grpSpMk id="41" creationId="{18579DB9-24B0-487B-81E3-8D02AD5F8C81}"/>
          </ac:grpSpMkLst>
        </pc:grpChg>
        <pc:grpChg chg="add del">
          <ac:chgData name="Vilal Ali" userId="S::vilal.ali@students.iiit.ac.in::07f5cd53-9726-4fad-b7d3-888fe8f3573e" providerId="AD" clId="Web-{2A0B10AE-F60D-322D-476B-65302FB00585}" dt="2024-03-03T20:27:05.907" v="4131"/>
          <ac:grpSpMkLst>
            <pc:docMk/>
            <pc:sldMk cId="1268174177" sldId="270"/>
            <ac:grpSpMk id="50" creationId="{8F281804-17FE-49B9-9065-1A44CD473CAE}"/>
          </ac:grpSpMkLst>
        </pc:grpChg>
        <pc:grpChg chg="add del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72" creationId="{03E9870D-4BBA-43AF-8D44-BBADF020CFF6}"/>
          </ac:grpSpMkLst>
        </pc:grpChg>
        <pc:grpChg chg="add del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81" creationId="{C3279E8D-2BAA-4CB1-834B-09FADD54DE56}"/>
          </ac:grpSpMkLst>
        </pc:grpChg>
        <pc:grpChg chg="add del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96" creationId="{18579DB9-24B0-487B-81E3-8D02AD5F8C81}"/>
          </ac:grpSpMkLst>
        </pc:grpChg>
        <pc:grpChg chg="add del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105" creationId="{8F281804-17FE-49B9-9065-1A44CD473CAE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127" creationId="{03E9870D-4BBA-43AF-8D44-BBADF020CFF6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136" creationId="{C3279E8D-2BAA-4CB1-834B-09FADD54DE56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151" creationId="{B858DA4F-B13B-4D82-A95F-CBF114BDDD7A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177" creationId="{D77BF9F5-CA63-42A6-AC93-C2BDF4727665}"/>
          </ac:grpSpMkLst>
        </pc:grpChg>
        <pc:grpChg chg="add">
          <ac:chgData name="Vilal Ali" userId="S::vilal.ali@students.iiit.ac.in::07f5cd53-9726-4fad-b7d3-888fe8f3573e" providerId="AD" clId="Web-{2A0B10AE-F60D-322D-476B-65302FB00585}" dt="2024-03-03T20:27:41.439" v="4139"/>
          <ac:grpSpMkLst>
            <pc:docMk/>
            <pc:sldMk cId="1268174177" sldId="270"/>
            <ac:grpSpMk id="188" creationId="{94D09F36-C387-49FA-9BEA-D0427CE84C57}"/>
          </ac:grpSpMkLst>
        </pc:grpChg>
        <pc:picChg chg="add del mod ord">
          <ac:chgData name="Vilal Ali" userId="S::vilal.ali@students.iiit.ac.in::07f5cd53-9726-4fad-b7d3-888fe8f3573e" providerId="AD" clId="Web-{2A0B10AE-F60D-322D-476B-65302FB00585}" dt="2024-03-03T20:27:01.548" v="4130"/>
          <ac:picMkLst>
            <pc:docMk/>
            <pc:sldMk cId="1268174177" sldId="270"/>
            <ac:picMk id="4" creationId="{6000E3F1-97FC-78E8-EDEA-6B400C56F62D}"/>
          </ac:picMkLst>
        </pc:picChg>
        <pc:picChg chg="add del mod modCrop">
          <ac:chgData name="Vilal Ali" userId="S::vilal.ali@students.iiit.ac.in::07f5cd53-9726-4fad-b7d3-888fe8f3573e" providerId="AD" clId="Web-{2A0B10AE-F60D-322D-476B-65302FB00585}" dt="2024-03-03T20:29:01.548" v="4154" actId="1076"/>
          <ac:picMkLst>
            <pc:docMk/>
            <pc:sldMk cId="1268174177" sldId="270"/>
            <ac:picMk id="5" creationId="{89A23064-0CDD-999E-6273-958E9CC63EA1}"/>
          </ac:picMkLst>
        </pc:picChg>
      </pc:sldChg>
    </pc:docChg>
  </pc:docChgLst>
  <pc:docChgLst>
    <pc:chgData name="Vilal Ali" userId="S::vilal.ali@students.iiit.ac.in::07f5cd53-9726-4fad-b7d3-888fe8f3573e" providerId="AD" clId="Web-{C98F819F-D774-48F5-030A-A0702B2CCCFC}"/>
    <pc:docChg chg="addSld delSld modSld">
      <pc:chgData name="Vilal Ali" userId="S::vilal.ali@students.iiit.ac.in::07f5cd53-9726-4fad-b7d3-888fe8f3573e" providerId="AD" clId="Web-{C98F819F-D774-48F5-030A-A0702B2CCCFC}" dt="2024-03-03T13:56:03.251" v="15"/>
      <pc:docMkLst>
        <pc:docMk/>
      </pc:docMkLst>
      <pc:sldChg chg="addSp delSp modSp">
        <pc:chgData name="Vilal Ali" userId="S::vilal.ali@students.iiit.ac.in::07f5cd53-9726-4fad-b7d3-888fe8f3573e" providerId="AD" clId="Web-{C98F819F-D774-48F5-030A-A0702B2CCCFC}" dt="2024-03-03T13:56:03.251" v="15"/>
        <pc:sldMkLst>
          <pc:docMk/>
          <pc:sldMk cId="237251883" sldId="259"/>
        </pc:sldMkLst>
        <pc:spChg chg="del">
          <ac:chgData name="Vilal Ali" userId="S::vilal.ali@students.iiit.ac.in::07f5cd53-9726-4fad-b7d3-888fe8f3573e" providerId="AD" clId="Web-{C98F819F-D774-48F5-030A-A0702B2CCCFC}" dt="2024-03-03T13:55:09.660" v="9"/>
          <ac:spMkLst>
            <pc:docMk/>
            <pc:sldMk cId="237251883" sldId="259"/>
            <ac:spMk id="2" creationId="{387EFDB2-796F-F742-58A6-3AE6A23149DC}"/>
          </ac:spMkLst>
        </pc:spChg>
        <pc:spChg chg="del">
          <ac:chgData name="Vilal Ali" userId="S::vilal.ali@students.iiit.ac.in::07f5cd53-9726-4fad-b7d3-888fe8f3573e" providerId="AD" clId="Web-{C98F819F-D774-48F5-030A-A0702B2CCCFC}" dt="2024-03-03T13:52:46.996" v="2"/>
          <ac:spMkLst>
            <pc:docMk/>
            <pc:sldMk cId="237251883" sldId="259"/>
            <ac:spMk id="3" creationId="{26A851E6-DEB9-FAE5-4039-959683F5005B}"/>
          </ac:spMkLst>
        </pc:spChg>
        <pc:spChg chg="add del mod">
          <ac:chgData name="Vilal Ali" userId="S::vilal.ali@students.iiit.ac.in::07f5cd53-9726-4fad-b7d3-888fe8f3573e" providerId="AD" clId="Web-{C98F819F-D774-48F5-030A-A0702B2CCCFC}" dt="2024-03-03T13:53:26.934" v="4"/>
          <ac:spMkLst>
            <pc:docMk/>
            <pc:sldMk cId="237251883" sldId="259"/>
            <ac:spMk id="6" creationId="{47CD0F00-5A54-818F-6F65-FD6201B6995A}"/>
          </ac:spMkLst>
        </pc:spChg>
        <pc:spChg chg="add del mod">
          <ac:chgData name="Vilal Ali" userId="S::vilal.ali@students.iiit.ac.in::07f5cd53-9726-4fad-b7d3-888fe8f3573e" providerId="AD" clId="Web-{C98F819F-D774-48F5-030A-A0702B2CCCFC}" dt="2024-03-03T13:54:43.858" v="8"/>
          <ac:spMkLst>
            <pc:docMk/>
            <pc:sldMk cId="237251883" sldId="259"/>
            <ac:spMk id="10" creationId="{B515C944-65E7-6A11-D8FF-F20739B9E42F}"/>
          </ac:spMkLst>
        </pc:spChg>
        <pc:spChg chg="add del mod">
          <ac:chgData name="Vilal Ali" userId="S::vilal.ali@students.iiit.ac.in::07f5cd53-9726-4fad-b7d3-888fe8f3573e" providerId="AD" clId="Web-{C98F819F-D774-48F5-030A-A0702B2CCCFC}" dt="2024-03-03T13:56:03.251" v="15"/>
          <ac:spMkLst>
            <pc:docMk/>
            <pc:sldMk cId="237251883" sldId="259"/>
            <ac:spMk id="14" creationId="{770740E6-35BA-6877-5CA8-C65BD28CCE9C}"/>
          </ac:spMkLst>
        </pc:spChg>
        <pc:picChg chg="add del mod ord">
          <ac:chgData name="Vilal Ali" userId="S::vilal.ali@students.iiit.ac.in::07f5cd53-9726-4fad-b7d3-888fe8f3573e" providerId="AD" clId="Web-{C98F819F-D774-48F5-030A-A0702B2CCCFC}" dt="2024-03-03T13:52:55.199" v="3"/>
          <ac:picMkLst>
            <pc:docMk/>
            <pc:sldMk cId="237251883" sldId="259"/>
            <ac:picMk id="4" creationId="{80506505-22DE-F325-2EAB-5BA99137FD33}"/>
          </ac:picMkLst>
        </pc:picChg>
        <pc:picChg chg="add del mod ord">
          <ac:chgData name="Vilal Ali" userId="S::vilal.ali@students.iiit.ac.in::07f5cd53-9726-4fad-b7d3-888fe8f3573e" providerId="AD" clId="Web-{C98F819F-D774-48F5-030A-A0702B2CCCFC}" dt="2024-03-03T13:53:49.232" v="7"/>
          <ac:picMkLst>
            <pc:docMk/>
            <pc:sldMk cId="237251883" sldId="259"/>
            <ac:picMk id="7" creationId="{4D2DF761-E796-929B-8CBA-F6FDF1AD9A09}"/>
          </ac:picMkLst>
        </pc:picChg>
        <pc:picChg chg="add del mod">
          <ac:chgData name="Vilal Ali" userId="S::vilal.ali@students.iiit.ac.in::07f5cd53-9726-4fad-b7d3-888fe8f3573e" providerId="AD" clId="Web-{C98F819F-D774-48F5-030A-A0702B2CCCFC}" dt="2024-03-03T13:53:45.529" v="6"/>
          <ac:picMkLst>
            <pc:docMk/>
            <pc:sldMk cId="237251883" sldId="259"/>
            <ac:picMk id="8" creationId="{467B37D7-8D78-8C6D-5320-0000A06944E4}"/>
          </ac:picMkLst>
        </pc:picChg>
        <pc:picChg chg="add del mod ord">
          <ac:chgData name="Vilal Ali" userId="S::vilal.ali@students.iiit.ac.in::07f5cd53-9726-4fad-b7d3-888fe8f3573e" providerId="AD" clId="Web-{C98F819F-D774-48F5-030A-A0702B2CCCFC}" dt="2024-03-03T13:55:58.423" v="14"/>
          <ac:picMkLst>
            <pc:docMk/>
            <pc:sldMk cId="237251883" sldId="259"/>
            <ac:picMk id="11" creationId="{DD7BE692-303C-8878-AA30-E50F7445E926}"/>
          </ac:picMkLst>
        </pc:picChg>
        <pc:picChg chg="add mod">
          <ac:chgData name="Vilal Ali" userId="S::vilal.ali@students.iiit.ac.in::07f5cd53-9726-4fad-b7d3-888fe8f3573e" providerId="AD" clId="Web-{C98F819F-D774-48F5-030A-A0702B2CCCFC}" dt="2024-03-03T13:55:56.485" v="13" actId="1076"/>
          <ac:picMkLst>
            <pc:docMk/>
            <pc:sldMk cId="237251883" sldId="259"/>
            <ac:picMk id="12" creationId="{F69582CA-E9FF-3377-0069-09DCE8421C9C}"/>
          </ac:picMkLst>
        </pc:picChg>
      </pc:sldChg>
      <pc:sldChg chg="add del">
        <pc:chgData name="Vilal Ali" userId="S::vilal.ali@students.iiit.ac.in::07f5cd53-9726-4fad-b7d3-888fe8f3573e" providerId="AD" clId="Web-{C98F819F-D774-48F5-030A-A0702B2CCCFC}" dt="2024-03-03T13:51:17.025" v="1"/>
        <pc:sldMkLst>
          <pc:docMk/>
          <pc:sldMk cId="3029616394" sldId="260"/>
        </pc:sldMkLst>
      </pc:sldChg>
    </pc:docChg>
  </pc:docChgLst>
  <pc:docChgLst>
    <pc:chgData name="Vilal Ali" userId="S::vilal.ali@students.iiit.ac.in::07f5cd53-9726-4fad-b7d3-888fe8f3573e" providerId="AD" clId="Web-{B92BBAD5-84E4-6636-04A2-A823E41DD6BB}"/>
    <pc:docChg chg="modSld">
      <pc:chgData name="Vilal Ali" userId="S::vilal.ali@students.iiit.ac.in::07f5cd53-9726-4fad-b7d3-888fe8f3573e" providerId="AD" clId="Web-{B92BBAD5-84E4-6636-04A2-A823E41DD6BB}" dt="2024-03-03T12:56:49.283" v="140" actId="14100"/>
      <pc:docMkLst>
        <pc:docMk/>
      </pc:docMkLst>
      <pc:sldChg chg="addSp delSp modSp">
        <pc:chgData name="Vilal Ali" userId="S::vilal.ali@students.iiit.ac.in::07f5cd53-9726-4fad-b7d3-888fe8f3573e" providerId="AD" clId="Web-{B92BBAD5-84E4-6636-04A2-A823E41DD6BB}" dt="2024-03-03T12:56:49.283" v="140" actId="14100"/>
        <pc:sldMkLst>
          <pc:docMk/>
          <pc:sldMk cId="109857222" sldId="256"/>
        </pc:sldMkLst>
        <pc:spChg chg="mod">
          <ac:chgData name="Vilal Ali" userId="S::vilal.ali@students.iiit.ac.in::07f5cd53-9726-4fad-b7d3-888fe8f3573e" providerId="AD" clId="Web-{B92BBAD5-84E4-6636-04A2-A823E41DD6BB}" dt="2024-03-03T12:56:49.283" v="14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lal Ali" userId="S::vilal.ali@students.iiit.ac.in::07f5cd53-9726-4fad-b7d3-888fe8f3573e" providerId="AD" clId="Web-{B92BBAD5-84E4-6636-04A2-A823E41DD6BB}" dt="2024-03-03T12:56:45.111" v="139" actId="1410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Vilal Ali" userId="S::vilal.ali@students.iiit.ac.in::07f5cd53-9726-4fad-b7d3-888fe8f3573e" providerId="AD" clId="Web-{B92BBAD5-84E4-6636-04A2-A823E41DD6BB}" dt="2024-03-03T11:54:49.886" v="2"/>
          <ac:spMkLst>
            <pc:docMk/>
            <pc:sldMk cId="109857222" sldId="256"/>
            <ac:spMk id="108" creationId="{F1174801-1395-44C5-9B00-CCAC45C056E7}"/>
          </ac:spMkLst>
        </pc:spChg>
        <pc:spChg chg="del">
          <ac:chgData name="Vilal Ali" userId="S::vilal.ali@students.iiit.ac.in::07f5cd53-9726-4fad-b7d3-888fe8f3573e" providerId="AD" clId="Web-{B92BBAD5-84E4-6636-04A2-A823E41DD6BB}" dt="2024-03-03T11:54:49.886" v="2"/>
          <ac:spMkLst>
            <pc:docMk/>
            <pc:sldMk cId="109857222" sldId="256"/>
            <ac:spMk id="110" creationId="{996DFAFB-BCE1-4BEC-82FB-D574234DEF0A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05:34.316" v="65"/>
          <ac:spMkLst>
            <pc:docMk/>
            <pc:sldMk cId="109857222" sldId="256"/>
            <ac:spMk id="141" creationId="{F1174801-1395-44C5-9B00-CCAC45C056E7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05:34.316" v="65"/>
          <ac:spMkLst>
            <pc:docMk/>
            <pc:sldMk cId="109857222" sldId="256"/>
            <ac:spMk id="143" creationId="{996DFAFB-BCE1-4BEC-82FB-D574234DEF0A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08:17.479" v="78"/>
          <ac:spMkLst>
            <pc:docMk/>
            <pc:sldMk cId="109857222" sldId="256"/>
            <ac:spMk id="174" creationId="{F1174801-1395-44C5-9B00-CCAC45C056E7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02:10.699" v="56"/>
          <ac:spMkLst>
            <pc:docMk/>
            <pc:sldMk cId="109857222" sldId="256"/>
            <ac:spMk id="175" creationId="{F1174801-1395-44C5-9B00-CCAC45C056E7}"/>
          </ac:spMkLst>
        </pc:spChg>
        <pc:spChg chg="add del ord">
          <ac:chgData name="Vilal Ali" userId="S::vilal.ali@students.iiit.ac.in::07f5cd53-9726-4fad-b7d3-888fe8f3573e" providerId="AD" clId="Web-{B92BBAD5-84E4-6636-04A2-A823E41DD6BB}" dt="2024-03-03T12:08:17.479" v="78"/>
          <ac:spMkLst>
            <pc:docMk/>
            <pc:sldMk cId="109857222" sldId="256"/>
            <ac:spMk id="176" creationId="{996DFAFB-BCE1-4BEC-82FB-D574234DEF0A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02:10.699" v="56"/>
          <ac:spMkLst>
            <pc:docMk/>
            <pc:sldMk cId="109857222" sldId="256"/>
            <ac:spMk id="177" creationId="{996DFAFB-BCE1-4BEC-82FB-D574234DEF0A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02:10.699" v="56"/>
          <ac:spMkLst>
            <pc:docMk/>
            <pc:sldMk cId="109857222" sldId="256"/>
            <ac:spMk id="179" creationId="{16F61E84-9DCA-4F22-94BC-C901DB49995D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46:40.462" v="96"/>
          <ac:spMkLst>
            <pc:docMk/>
            <pc:sldMk cId="109857222" sldId="256"/>
            <ac:spMk id="207" creationId="{F1174801-1395-44C5-9B00-CCAC45C056E7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46:40.462" v="96"/>
          <ac:spMkLst>
            <pc:docMk/>
            <pc:sldMk cId="109857222" sldId="256"/>
            <ac:spMk id="209" creationId="{996DFAFB-BCE1-4BEC-82FB-D574234DEF0A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55:50.642" v="128"/>
          <ac:spMkLst>
            <pc:docMk/>
            <pc:sldMk cId="109857222" sldId="256"/>
            <ac:spMk id="241" creationId="{F1174801-1395-44C5-9B00-CCAC45C056E7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55:50.642" v="128"/>
          <ac:spMkLst>
            <pc:docMk/>
            <pc:sldMk cId="109857222" sldId="256"/>
            <ac:spMk id="243" creationId="{996DFAFB-BCE1-4BEC-82FB-D574234DEF0A}"/>
          </ac:spMkLst>
        </pc:spChg>
        <pc:spChg chg="add del">
          <ac:chgData name="Vilal Ali" userId="S::vilal.ali@students.iiit.ac.in::07f5cd53-9726-4fad-b7d3-888fe8f3573e" providerId="AD" clId="Web-{B92BBAD5-84E4-6636-04A2-A823E41DD6BB}" dt="2024-03-03T12:55:50.642" v="128"/>
          <ac:spMkLst>
            <pc:docMk/>
            <pc:sldMk cId="109857222" sldId="256"/>
            <ac:spMk id="245" creationId="{F23DAFF7-4C98-4E0E-8986-198D54B6C1F0}"/>
          </ac:spMkLst>
        </pc:spChg>
        <pc:spChg chg="add">
          <ac:chgData name="Vilal Ali" userId="S::vilal.ali@students.iiit.ac.in::07f5cd53-9726-4fad-b7d3-888fe8f3573e" providerId="AD" clId="Web-{B92BBAD5-84E4-6636-04A2-A823E41DD6BB}" dt="2024-03-03T12:55:50.642" v="128"/>
          <ac:spMkLst>
            <pc:docMk/>
            <pc:sldMk cId="109857222" sldId="256"/>
            <ac:spMk id="270" creationId="{F1174801-1395-44C5-9B00-CCAC45C056E7}"/>
          </ac:spMkLst>
        </pc:spChg>
        <pc:spChg chg="add">
          <ac:chgData name="Vilal Ali" userId="S::vilal.ali@students.iiit.ac.in::07f5cd53-9726-4fad-b7d3-888fe8f3573e" providerId="AD" clId="Web-{B92BBAD5-84E4-6636-04A2-A823E41DD6BB}" dt="2024-03-03T12:55:50.642" v="128"/>
          <ac:spMkLst>
            <pc:docMk/>
            <pc:sldMk cId="109857222" sldId="256"/>
            <ac:spMk id="272" creationId="{996DFAFB-BCE1-4BEC-82FB-D574234DEF0A}"/>
          </ac:spMkLst>
        </pc:spChg>
        <pc:grpChg chg="del">
          <ac:chgData name="Vilal Ali" userId="S::vilal.ali@students.iiit.ac.in::07f5cd53-9726-4fad-b7d3-888fe8f3573e" providerId="AD" clId="Web-{B92BBAD5-84E4-6636-04A2-A823E41DD6BB}" dt="2024-03-03T11:54:49.886" v="2"/>
          <ac:grpSpMkLst>
            <pc:docMk/>
            <pc:sldMk cId="109857222" sldId="256"/>
            <ac:grpSpMk id="112" creationId="{7092E392-4FB7-4E2D-928D-EFC63D148E1E}"/>
          </ac:grpSpMkLst>
        </pc:grpChg>
        <pc:grpChg chg="del">
          <ac:chgData name="Vilal Ali" userId="S::vilal.ali@students.iiit.ac.in::07f5cd53-9726-4fad-b7d3-888fe8f3573e" providerId="AD" clId="Web-{B92BBAD5-84E4-6636-04A2-A823E41DD6BB}" dt="2024-03-03T11:54:49.886" v="2"/>
          <ac:grpSpMkLst>
            <pc:docMk/>
            <pc:sldMk cId="109857222" sldId="256"/>
            <ac:grpSpMk id="122" creationId="{A7C60A7A-4212-46AC-80A2-DE231DD3D19F}"/>
          </ac:grpSpMkLst>
        </pc:grpChg>
        <pc:grpChg chg="del">
          <ac:chgData name="Vilal Ali" userId="S::vilal.ali@students.iiit.ac.in::07f5cd53-9726-4fad-b7d3-888fe8f3573e" providerId="AD" clId="Web-{B92BBAD5-84E4-6636-04A2-A823E41DD6BB}" dt="2024-03-03T11:54:49.886" v="2"/>
          <ac:grpSpMkLst>
            <pc:docMk/>
            <pc:sldMk cId="109857222" sldId="256"/>
            <ac:grpSpMk id="134" creationId="{5C0E6139-8A19-4905-87E2-E547D7B7F1AF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05:34.316" v="65"/>
          <ac:grpSpMkLst>
            <pc:docMk/>
            <pc:sldMk cId="109857222" sldId="256"/>
            <ac:grpSpMk id="145" creationId="{4210BA9D-B4AC-4A1D-B63B-44F10A9A7D49}"/>
          </ac:grpSpMkLst>
        </pc:grpChg>
        <pc:grpChg chg="add del ord">
          <ac:chgData name="Vilal Ali" userId="S::vilal.ali@students.iiit.ac.in::07f5cd53-9726-4fad-b7d3-888fe8f3573e" providerId="AD" clId="Web-{B92BBAD5-84E4-6636-04A2-A823E41DD6BB}" dt="2024-03-03T12:05:34.316" v="65"/>
          <ac:grpSpMkLst>
            <pc:docMk/>
            <pc:sldMk cId="109857222" sldId="256"/>
            <ac:grpSpMk id="155" creationId="{80F56037-8334-4400-9C7A-A3BEFA96A8A6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05:34.316" v="65"/>
          <ac:grpSpMkLst>
            <pc:docMk/>
            <pc:sldMk cId="109857222" sldId="256"/>
            <ac:grpSpMk id="159" creationId="{6B310A71-665E-47AB-9D80-2D90F7D92163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08:17.479" v="78"/>
          <ac:grpSpMkLst>
            <pc:docMk/>
            <pc:sldMk cId="109857222" sldId="256"/>
            <ac:grpSpMk id="178" creationId="{C58EB9D6-7434-4DCA-B246-4085B34C6886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02:10.699" v="56"/>
          <ac:grpSpMkLst>
            <pc:docMk/>
            <pc:sldMk cId="109857222" sldId="256"/>
            <ac:grpSpMk id="181" creationId="{18579DB9-24B0-487B-81E3-8D02AD5F8C81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08:17.479" v="78"/>
          <ac:grpSpMkLst>
            <pc:docMk/>
            <pc:sldMk cId="109857222" sldId="256"/>
            <ac:grpSpMk id="188" creationId="{EE033757-BE6B-4CBC-928C-EFBB96AED1DE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02:10.699" v="56"/>
          <ac:grpSpMkLst>
            <pc:docMk/>
            <pc:sldMk cId="109857222" sldId="256"/>
            <ac:grpSpMk id="190" creationId="{8F281804-17FE-49B9-9065-1A44CD473CAE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08:17.479" v="78"/>
          <ac:grpSpMkLst>
            <pc:docMk/>
            <pc:sldMk cId="109857222" sldId="256"/>
            <ac:grpSpMk id="192" creationId="{DAE6C312-51AE-44B6-B77B-FE0F55ABFBA9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46:40.462" v="96"/>
          <ac:grpSpMkLst>
            <pc:docMk/>
            <pc:sldMk cId="109857222" sldId="256"/>
            <ac:grpSpMk id="211" creationId="{4210BA9D-B4AC-4A1D-B63B-44F10A9A7D49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46:40.462" v="96"/>
          <ac:grpSpMkLst>
            <pc:docMk/>
            <pc:sldMk cId="109857222" sldId="256"/>
            <ac:grpSpMk id="221" creationId="{80F56037-8334-4400-9C7A-A3BEFA96A8A6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46:40.462" v="96"/>
          <ac:grpSpMkLst>
            <pc:docMk/>
            <pc:sldMk cId="109857222" sldId="256"/>
            <ac:grpSpMk id="225" creationId="{6B310A71-665E-47AB-9D80-2D90F7D92163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55:50.642" v="128"/>
          <ac:grpSpMkLst>
            <pc:docMk/>
            <pc:sldMk cId="109857222" sldId="256"/>
            <ac:grpSpMk id="247" creationId="{18579DB9-24B0-487B-81E3-8D02AD5F8C81}"/>
          </ac:grpSpMkLst>
        </pc:grpChg>
        <pc:grpChg chg="add del">
          <ac:chgData name="Vilal Ali" userId="S::vilal.ali@students.iiit.ac.in::07f5cd53-9726-4fad-b7d3-888fe8f3573e" providerId="AD" clId="Web-{B92BBAD5-84E4-6636-04A2-A823E41DD6BB}" dt="2024-03-03T12:55:50.642" v="128"/>
          <ac:grpSpMkLst>
            <pc:docMk/>
            <pc:sldMk cId="109857222" sldId="256"/>
            <ac:grpSpMk id="256" creationId="{8F281804-17FE-49B9-9065-1A44CD473CAE}"/>
          </ac:grpSpMkLst>
        </pc:grpChg>
        <pc:grpChg chg="add">
          <ac:chgData name="Vilal Ali" userId="S::vilal.ali@students.iiit.ac.in::07f5cd53-9726-4fad-b7d3-888fe8f3573e" providerId="AD" clId="Web-{B92BBAD5-84E4-6636-04A2-A823E41DD6BB}" dt="2024-03-03T12:55:50.642" v="128"/>
          <ac:grpSpMkLst>
            <pc:docMk/>
            <pc:sldMk cId="109857222" sldId="256"/>
            <ac:grpSpMk id="274" creationId="{AAADD158-DBEF-4619-921F-66286DC85231}"/>
          </ac:grpSpMkLst>
        </pc:grpChg>
        <pc:grpChg chg="add">
          <ac:chgData name="Vilal Ali" userId="S::vilal.ali@students.iiit.ac.in::07f5cd53-9726-4fad-b7d3-888fe8f3573e" providerId="AD" clId="Web-{B92BBAD5-84E4-6636-04A2-A823E41DD6BB}" dt="2024-03-03T12:55:50.642" v="128"/>
          <ac:grpSpMkLst>
            <pc:docMk/>
            <pc:sldMk cId="109857222" sldId="256"/>
            <ac:grpSpMk id="286" creationId="{3BA20DD8-870F-4B86-8891-FE2298D59FE6}"/>
          </ac:grpSpMkLst>
        </pc:grpChg>
        <pc:grpChg chg="add">
          <ac:chgData name="Vilal Ali" userId="S::vilal.ali@students.iiit.ac.in::07f5cd53-9726-4fad-b7d3-888fe8f3573e" providerId="AD" clId="Web-{B92BBAD5-84E4-6636-04A2-A823E41DD6BB}" dt="2024-03-03T12:55:50.642" v="128"/>
          <ac:grpSpMkLst>
            <pc:docMk/>
            <pc:sldMk cId="109857222" sldId="256"/>
            <ac:grpSpMk id="296" creationId="{D8D0BCA7-5D07-40EB-956A-AA4D8F9BC939}"/>
          </ac:grpSpMkLst>
        </pc:grpChg>
        <pc:picChg chg="add del mod">
          <ac:chgData name="Vilal Ali" userId="S::vilal.ali@students.iiit.ac.in::07f5cd53-9726-4fad-b7d3-888fe8f3573e" providerId="AD" clId="Web-{B92BBAD5-84E4-6636-04A2-A823E41DD6BB}" dt="2024-03-03T12:49:05.339" v="110"/>
          <ac:picMkLst>
            <pc:docMk/>
            <pc:sldMk cId="109857222" sldId="256"/>
            <ac:picMk id="4" creationId="{33D0FE62-2F7E-16F1-EE22-6473F4952A9D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1:55:41.185" v="5"/>
          <ac:picMkLst>
            <pc:docMk/>
            <pc:sldMk cId="109857222" sldId="256"/>
            <ac:picMk id="4" creationId="{9DA3C68F-5152-0C0C-9E5D-351C54EFAC31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2:52:31.092" v="122"/>
          <ac:picMkLst>
            <pc:docMk/>
            <pc:sldMk cId="109857222" sldId="256"/>
            <ac:picMk id="5" creationId="{565B11E1-E314-D108-7446-93D2F3742E14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1:59:58.397" v="45"/>
          <ac:picMkLst>
            <pc:docMk/>
            <pc:sldMk cId="109857222" sldId="256"/>
            <ac:picMk id="5" creationId="{BA723DF9-86E0-9951-CE4A-28025D540585}"/>
          </ac:picMkLst>
        </pc:picChg>
        <pc:picChg chg="add del mod ord">
          <ac:chgData name="Vilal Ali" userId="S::vilal.ali@students.iiit.ac.in::07f5cd53-9726-4fad-b7d3-888fe8f3573e" providerId="AD" clId="Web-{B92BBAD5-84E4-6636-04A2-A823E41DD6BB}" dt="2024-03-03T12:45:53.524" v="95"/>
          <ac:picMkLst>
            <pc:docMk/>
            <pc:sldMk cId="109857222" sldId="256"/>
            <ac:picMk id="6" creationId="{986CA283-FA01-200B-1B6A-5B07867D5807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2:54:29.766" v="125"/>
          <ac:picMkLst>
            <pc:docMk/>
            <pc:sldMk cId="109857222" sldId="256"/>
            <ac:picMk id="7" creationId="{0ED804F3-E2E8-32E5-F89A-5D87EC4A7F90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2:05:19.081" v="64"/>
          <ac:picMkLst>
            <pc:docMk/>
            <pc:sldMk cId="109857222" sldId="256"/>
            <ac:picMk id="7" creationId="{7449C25F-1A6E-85C0-EC0C-2F10FE85960F}"/>
          </ac:picMkLst>
        </pc:picChg>
        <pc:picChg chg="del">
          <ac:chgData name="Vilal Ali" userId="S::vilal.ali@students.iiit.ac.in::07f5cd53-9726-4fad-b7d3-888fe8f3573e" providerId="AD" clId="Web-{B92BBAD5-84E4-6636-04A2-A823E41DD6BB}" dt="2024-03-03T11:54:35.026" v="1"/>
          <ac:picMkLst>
            <pc:docMk/>
            <pc:sldMk cId="109857222" sldId="256"/>
            <ac:picMk id="8" creationId="{379A0D09-11AB-0727-6247-40D070991FF1}"/>
          </ac:picMkLst>
        </pc:picChg>
        <pc:picChg chg="add mod">
          <ac:chgData name="Vilal Ali" userId="S::vilal.ali@students.iiit.ac.in::07f5cd53-9726-4fad-b7d3-888fe8f3573e" providerId="AD" clId="Web-{B92BBAD5-84E4-6636-04A2-A823E41DD6BB}" dt="2024-03-03T12:56:22.080" v="136" actId="1076"/>
          <ac:picMkLst>
            <pc:docMk/>
            <pc:sldMk cId="109857222" sldId="256"/>
            <ac:picMk id="8" creationId="{C4C821A3-AC39-31ED-308E-7E0380ABAC6D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2:08:51.293" v="80"/>
          <ac:picMkLst>
            <pc:docMk/>
            <pc:sldMk cId="109857222" sldId="256"/>
            <ac:picMk id="9" creationId="{EA7E911D-2AB1-ECE6-BB1C-3EA2E9AA141B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2:45:37.930" v="94"/>
          <ac:picMkLst>
            <pc:docMk/>
            <pc:sldMk cId="109857222" sldId="256"/>
            <ac:picMk id="10" creationId="{F4EAE42A-D3F9-F817-043F-E2169FE57C68}"/>
          </ac:picMkLst>
        </pc:picChg>
        <pc:picChg chg="add del">
          <ac:chgData name="Vilal Ali" userId="S::vilal.ali@students.iiit.ac.in::07f5cd53-9726-4fad-b7d3-888fe8f3573e" providerId="AD" clId="Web-{B92BBAD5-84E4-6636-04A2-A823E41DD6BB}" dt="2024-03-03T12:02:10.699" v="56"/>
          <ac:picMkLst>
            <pc:docMk/>
            <pc:sldMk cId="109857222" sldId="256"/>
            <ac:picMk id="171" creationId="{377B4E21-ACD7-7E11-A258-1CB4C88BF5A2}"/>
          </ac:picMkLst>
        </pc:picChg>
        <pc:picChg chg="add del mod">
          <ac:chgData name="Vilal Ali" userId="S::vilal.ali@students.iiit.ac.in::07f5cd53-9726-4fad-b7d3-888fe8f3573e" providerId="AD" clId="Web-{B92BBAD5-84E4-6636-04A2-A823E41DD6BB}" dt="2024-03-03T12:53:51.687" v="124"/>
          <ac:picMkLst>
            <pc:docMk/>
            <pc:sldMk cId="109857222" sldId="256"/>
            <ac:picMk id="237" creationId="{1357F7FD-3CAB-8D03-04E8-DD215BACF830}"/>
          </ac:picMkLst>
        </pc:picChg>
      </pc:sldChg>
      <pc:sldChg chg="delSp">
        <pc:chgData name="Vilal Ali" userId="S::vilal.ali@students.iiit.ac.in::07f5cd53-9726-4fad-b7d3-888fe8f3573e" providerId="AD" clId="Web-{B92BBAD5-84E4-6636-04A2-A823E41DD6BB}" dt="2024-03-03T12:00:03.257" v="47"/>
        <pc:sldMkLst>
          <pc:docMk/>
          <pc:sldMk cId="894994293" sldId="257"/>
        </pc:sldMkLst>
        <pc:picChg chg="del">
          <ac:chgData name="Vilal Ali" userId="S::vilal.ali@students.iiit.ac.in::07f5cd53-9726-4fad-b7d3-888fe8f3573e" providerId="AD" clId="Web-{B92BBAD5-84E4-6636-04A2-A823E41DD6BB}" dt="2024-03-03T12:00:03.257" v="47"/>
          <ac:picMkLst>
            <pc:docMk/>
            <pc:sldMk cId="894994293" sldId="257"/>
            <ac:picMk id="5" creationId="{3231706E-AE91-F9CB-3A65-CDD5650D5549}"/>
          </ac:picMkLst>
        </pc:picChg>
        <pc:picChg chg="del">
          <ac:chgData name="Vilal Ali" userId="S::vilal.ali@students.iiit.ac.in::07f5cd53-9726-4fad-b7d3-888fe8f3573e" providerId="AD" clId="Web-{B92BBAD5-84E4-6636-04A2-A823E41DD6BB}" dt="2024-03-03T12:00:01.710" v="46"/>
          <ac:picMkLst>
            <pc:docMk/>
            <pc:sldMk cId="894994293" sldId="257"/>
            <ac:picMk id="6" creationId="{6BE4D447-F87A-A170-EB82-8A7378A0B5FB}"/>
          </ac:picMkLst>
        </pc:picChg>
      </pc:sldChg>
    </pc:docChg>
  </pc:docChgLst>
  <pc:docChgLst>
    <pc:chgData name="Vilal Ali" userId="S::vilal.ali@students.iiit.ac.in::07f5cd53-9726-4fad-b7d3-888fe8f3573e" providerId="AD" clId="Web-{59F9C508-A0DC-8FCA-858E-94AAC4FD624B}"/>
    <pc:docChg chg="modSld">
      <pc:chgData name="Vilal Ali" userId="S::vilal.ali@students.iiit.ac.in::07f5cd53-9726-4fad-b7d3-888fe8f3573e" providerId="AD" clId="Web-{59F9C508-A0DC-8FCA-858E-94AAC4FD624B}" dt="2024-03-03T13:04:07.815" v="24" actId="1076"/>
      <pc:docMkLst>
        <pc:docMk/>
      </pc:docMkLst>
      <pc:sldChg chg="addSp delSp modSp">
        <pc:chgData name="Vilal Ali" userId="S::vilal.ali@students.iiit.ac.in::07f5cd53-9726-4fad-b7d3-888fe8f3573e" providerId="AD" clId="Web-{59F9C508-A0DC-8FCA-858E-94AAC4FD624B}" dt="2024-03-03T13:04:07.815" v="24" actId="1076"/>
        <pc:sldMkLst>
          <pc:docMk/>
          <pc:sldMk cId="109857222" sldId="256"/>
        </pc:sldMkLst>
        <pc:spChg chg="mod">
          <ac:chgData name="Vilal Ali" userId="S::vilal.ali@students.iiit.ac.in::07f5cd53-9726-4fad-b7d3-888fe8f3573e" providerId="AD" clId="Web-{59F9C508-A0DC-8FCA-858E-94AAC4FD624B}" dt="2024-03-03T13:02:18" v="1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lal Ali" userId="S::vilal.ali@students.iiit.ac.in::07f5cd53-9726-4fad-b7d3-888fe8f3573e" providerId="AD" clId="Web-{59F9C508-A0DC-8FCA-858E-94AAC4FD624B}" dt="2024-03-03T12:58:43.369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lal Ali" userId="S::vilal.ali@students.iiit.ac.in::07f5cd53-9726-4fad-b7d3-888fe8f3573e" providerId="AD" clId="Web-{59F9C508-A0DC-8FCA-858E-94AAC4FD624B}" dt="2024-03-03T12:58:43.369" v="1"/>
          <ac:spMkLst>
            <pc:docMk/>
            <pc:sldMk cId="109857222" sldId="256"/>
            <ac:spMk id="270" creationId="{F1174801-1395-44C5-9B00-CCAC45C056E7}"/>
          </ac:spMkLst>
        </pc:spChg>
        <pc:spChg chg="add del">
          <ac:chgData name="Vilal Ali" userId="S::vilal.ali@students.iiit.ac.in::07f5cd53-9726-4fad-b7d3-888fe8f3573e" providerId="AD" clId="Web-{59F9C508-A0DC-8FCA-858E-94AAC4FD624B}" dt="2024-03-03T12:58:43.369" v="1"/>
          <ac:spMkLst>
            <pc:docMk/>
            <pc:sldMk cId="109857222" sldId="256"/>
            <ac:spMk id="272" creationId="{996DFAFB-BCE1-4BEC-82FB-D574234DEF0A}"/>
          </ac:spMkLst>
        </pc:spChg>
        <pc:spChg chg="add del">
          <ac:chgData name="Vilal Ali" userId="S::vilal.ali@students.iiit.ac.in::07f5cd53-9726-4fad-b7d3-888fe8f3573e" providerId="AD" clId="Web-{59F9C508-A0DC-8FCA-858E-94AAC4FD624B}" dt="2024-03-03T12:58:43.369" v="1"/>
          <ac:spMkLst>
            <pc:docMk/>
            <pc:sldMk cId="109857222" sldId="256"/>
            <ac:spMk id="303" creationId="{F1174801-1395-44C5-9B00-CCAC45C056E7}"/>
          </ac:spMkLst>
        </pc:spChg>
        <pc:spChg chg="add del">
          <ac:chgData name="Vilal Ali" userId="S::vilal.ali@students.iiit.ac.in::07f5cd53-9726-4fad-b7d3-888fe8f3573e" providerId="AD" clId="Web-{59F9C508-A0DC-8FCA-858E-94AAC4FD624B}" dt="2024-03-03T12:58:43.369" v="1"/>
          <ac:spMkLst>
            <pc:docMk/>
            <pc:sldMk cId="109857222" sldId="256"/>
            <ac:spMk id="305" creationId="{996DFAFB-BCE1-4BEC-82FB-D574234DEF0A}"/>
          </ac:spMkLst>
        </pc:spChg>
        <pc:grpChg chg="add del">
          <ac:chgData name="Vilal Ali" userId="S::vilal.ali@students.iiit.ac.in::07f5cd53-9726-4fad-b7d3-888fe8f3573e" providerId="AD" clId="Web-{59F9C508-A0DC-8FCA-858E-94AAC4FD624B}" dt="2024-03-03T12:58:43.369" v="1"/>
          <ac:grpSpMkLst>
            <pc:docMk/>
            <pc:sldMk cId="109857222" sldId="256"/>
            <ac:grpSpMk id="274" creationId="{AAADD158-DBEF-4619-921F-66286DC85231}"/>
          </ac:grpSpMkLst>
        </pc:grpChg>
        <pc:grpChg chg="add del">
          <ac:chgData name="Vilal Ali" userId="S::vilal.ali@students.iiit.ac.in::07f5cd53-9726-4fad-b7d3-888fe8f3573e" providerId="AD" clId="Web-{59F9C508-A0DC-8FCA-858E-94AAC4FD624B}" dt="2024-03-03T12:58:43.369" v="1"/>
          <ac:grpSpMkLst>
            <pc:docMk/>
            <pc:sldMk cId="109857222" sldId="256"/>
            <ac:grpSpMk id="286" creationId="{3BA20DD8-870F-4B86-8891-FE2298D59FE6}"/>
          </ac:grpSpMkLst>
        </pc:grpChg>
        <pc:grpChg chg="add del">
          <ac:chgData name="Vilal Ali" userId="S::vilal.ali@students.iiit.ac.in::07f5cd53-9726-4fad-b7d3-888fe8f3573e" providerId="AD" clId="Web-{59F9C508-A0DC-8FCA-858E-94AAC4FD624B}" dt="2024-03-03T12:58:43.369" v="1"/>
          <ac:grpSpMkLst>
            <pc:docMk/>
            <pc:sldMk cId="109857222" sldId="256"/>
            <ac:grpSpMk id="296" creationId="{D8D0BCA7-5D07-40EB-956A-AA4D8F9BC939}"/>
          </ac:grpSpMkLst>
        </pc:grpChg>
        <pc:grpChg chg="add del">
          <ac:chgData name="Vilal Ali" userId="S::vilal.ali@students.iiit.ac.in::07f5cd53-9726-4fad-b7d3-888fe8f3573e" providerId="AD" clId="Web-{59F9C508-A0DC-8FCA-858E-94AAC4FD624B}" dt="2024-03-03T12:58:43.369" v="1"/>
          <ac:grpSpMkLst>
            <pc:docMk/>
            <pc:sldMk cId="109857222" sldId="256"/>
            <ac:grpSpMk id="307" creationId="{ED101B41-AC74-41E8-B659-534680A63E30}"/>
          </ac:grpSpMkLst>
        </pc:grpChg>
        <pc:grpChg chg="add del">
          <ac:chgData name="Vilal Ali" userId="S::vilal.ali@students.iiit.ac.in::07f5cd53-9726-4fad-b7d3-888fe8f3573e" providerId="AD" clId="Web-{59F9C508-A0DC-8FCA-858E-94AAC4FD624B}" dt="2024-03-03T12:58:43.369" v="1"/>
          <ac:grpSpMkLst>
            <pc:docMk/>
            <pc:sldMk cId="109857222" sldId="256"/>
            <ac:grpSpMk id="317" creationId="{448E476D-45E3-4FCD-9453-19DE45F37860}"/>
          </ac:grpSpMkLst>
        </pc:grpChg>
        <pc:grpChg chg="add del">
          <ac:chgData name="Vilal Ali" userId="S::vilal.ali@students.iiit.ac.in::07f5cd53-9726-4fad-b7d3-888fe8f3573e" providerId="AD" clId="Web-{59F9C508-A0DC-8FCA-858E-94AAC4FD624B}" dt="2024-03-03T12:58:43.369" v="1"/>
          <ac:grpSpMkLst>
            <pc:docMk/>
            <pc:sldMk cId="109857222" sldId="256"/>
            <ac:grpSpMk id="321" creationId="{90EAE0D4-1FAB-4DD1-80AD-9922AABCBDC6}"/>
          </ac:grpSpMkLst>
        </pc:grpChg>
        <pc:picChg chg="add del mod">
          <ac:chgData name="Vilal Ali" userId="S::vilal.ali@students.iiit.ac.in::07f5cd53-9726-4fad-b7d3-888fe8f3573e" providerId="AD" clId="Web-{59F9C508-A0DC-8FCA-858E-94AAC4FD624B}" dt="2024-03-03T12:59:45.902" v="3"/>
          <ac:picMkLst>
            <pc:docMk/>
            <pc:sldMk cId="109857222" sldId="256"/>
            <ac:picMk id="4" creationId="{EEF44ECA-69CE-6047-2D12-C3F512467E14}"/>
          </ac:picMkLst>
        </pc:picChg>
        <pc:picChg chg="add del mod">
          <ac:chgData name="Vilal Ali" userId="S::vilal.ali@students.iiit.ac.in::07f5cd53-9726-4fad-b7d3-888fe8f3573e" providerId="AD" clId="Web-{59F9C508-A0DC-8FCA-858E-94AAC4FD624B}" dt="2024-03-03T13:00:04.824" v="5"/>
          <ac:picMkLst>
            <pc:docMk/>
            <pc:sldMk cId="109857222" sldId="256"/>
            <ac:picMk id="5" creationId="{CA28452F-588F-46DD-F9C7-473E98DF3AD7}"/>
          </ac:picMkLst>
        </pc:picChg>
        <pc:picChg chg="add del mod">
          <ac:chgData name="Vilal Ali" userId="S::vilal.ali@students.iiit.ac.in::07f5cd53-9726-4fad-b7d3-888fe8f3573e" providerId="AD" clId="Web-{59F9C508-A0DC-8FCA-858E-94AAC4FD624B}" dt="2024-03-03T13:00:48.419" v="7"/>
          <ac:picMkLst>
            <pc:docMk/>
            <pc:sldMk cId="109857222" sldId="256"/>
            <ac:picMk id="6" creationId="{A6A6F959-B1BE-37A8-B7A4-E89AFD56CE9C}"/>
          </ac:picMkLst>
        </pc:picChg>
        <pc:picChg chg="add del mod">
          <ac:chgData name="Vilal Ali" userId="S::vilal.ali@students.iiit.ac.in::07f5cd53-9726-4fad-b7d3-888fe8f3573e" providerId="AD" clId="Web-{59F9C508-A0DC-8FCA-858E-94AAC4FD624B}" dt="2024-03-03T13:03:23.548" v="17"/>
          <ac:picMkLst>
            <pc:docMk/>
            <pc:sldMk cId="109857222" sldId="256"/>
            <ac:picMk id="7" creationId="{2BA6323D-7333-CC3E-3A15-B1D989A1EE8A}"/>
          </ac:picMkLst>
        </pc:picChg>
        <pc:picChg chg="del mod">
          <ac:chgData name="Vilal Ali" userId="S::vilal.ali@students.iiit.ac.in::07f5cd53-9726-4fad-b7d3-888fe8f3573e" providerId="AD" clId="Web-{59F9C508-A0DC-8FCA-858E-94AAC4FD624B}" dt="2024-03-03T13:03:44.267" v="21"/>
          <ac:picMkLst>
            <pc:docMk/>
            <pc:sldMk cId="109857222" sldId="256"/>
            <ac:picMk id="8" creationId="{C4C821A3-AC39-31ED-308E-7E0380ABAC6D}"/>
          </ac:picMkLst>
        </pc:picChg>
        <pc:picChg chg="add mod">
          <ac:chgData name="Vilal Ali" userId="S::vilal.ali@students.iiit.ac.in::07f5cd53-9726-4fad-b7d3-888fe8f3573e" providerId="AD" clId="Web-{59F9C508-A0DC-8FCA-858E-94AAC4FD624B}" dt="2024-03-03T13:04:07.815" v="24" actId="1076"/>
          <ac:picMkLst>
            <pc:docMk/>
            <pc:sldMk cId="109857222" sldId="256"/>
            <ac:picMk id="9" creationId="{AC253A4B-20BD-8D8A-9E9E-6F6B2E6C3401}"/>
          </ac:picMkLst>
        </pc:picChg>
      </pc:sldChg>
    </pc:docChg>
  </pc:docChgLst>
  <pc:docChgLst>
    <pc:chgData name="Vilal Ali" userId="S::vilal.ali@students.iiit.ac.in::07f5cd53-9726-4fad-b7d3-888fe8f3573e" providerId="AD" clId="Web-{532909F8-CB55-2111-4980-8649CD1F937F}"/>
    <pc:docChg chg="addSld delSld modSld">
      <pc:chgData name="Vilal Ali" userId="S::vilal.ali@students.iiit.ac.in::07f5cd53-9726-4fad-b7d3-888fe8f3573e" providerId="AD" clId="Web-{532909F8-CB55-2111-4980-8649CD1F937F}" dt="2024-03-03T13:37:31.959" v="281"/>
      <pc:docMkLst>
        <pc:docMk/>
      </pc:docMkLst>
      <pc:sldChg chg="addSp delSp modSp">
        <pc:chgData name="Vilal Ali" userId="S::vilal.ali@students.iiit.ac.in::07f5cd53-9726-4fad-b7d3-888fe8f3573e" providerId="AD" clId="Web-{532909F8-CB55-2111-4980-8649CD1F937F}" dt="2024-03-03T13:13:08.219" v="31"/>
        <pc:sldMkLst>
          <pc:docMk/>
          <pc:sldMk cId="109857222" sldId="256"/>
        </pc:sldMkLst>
        <pc:spChg chg="mod">
          <ac:chgData name="Vilal Ali" userId="S::vilal.ali@students.iiit.ac.in::07f5cd53-9726-4fad-b7d3-888fe8f3573e" providerId="AD" clId="Web-{532909F8-CB55-2111-4980-8649CD1F937F}" dt="2024-03-03T13:10:23.969" v="2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lal Ali" userId="S::vilal.ali@students.iiit.ac.in::07f5cd53-9726-4fad-b7d3-888fe8f3573e" providerId="AD" clId="Web-{532909F8-CB55-2111-4980-8649CD1F937F}" dt="2024-03-03T13:09:48.187" v="25" actId="107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05:05.389" v="3"/>
          <ac:spMkLst>
            <pc:docMk/>
            <pc:sldMk cId="109857222" sldId="256"/>
            <ac:spMk id="270" creationId="{F1174801-1395-44C5-9B00-CCAC45C056E7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05:05.389" v="3"/>
          <ac:spMkLst>
            <pc:docMk/>
            <pc:sldMk cId="109857222" sldId="256"/>
            <ac:spMk id="272" creationId="{996DFAFB-BCE1-4BEC-82FB-D574234DEF0A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08:28.453" v="13"/>
          <ac:spMkLst>
            <pc:docMk/>
            <pc:sldMk cId="109857222" sldId="256"/>
            <ac:spMk id="300" creationId="{F1174801-1395-44C5-9B00-CCAC45C056E7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08:28.453" v="13"/>
          <ac:spMkLst>
            <pc:docMk/>
            <pc:sldMk cId="109857222" sldId="256"/>
            <ac:spMk id="301" creationId="{996DFAFB-BCE1-4BEC-82FB-D574234DEF0A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08:28.453" v="13"/>
          <ac:spMkLst>
            <pc:docMk/>
            <pc:sldMk cId="109857222" sldId="256"/>
            <ac:spMk id="336" creationId="{F1174801-1395-44C5-9B00-CCAC45C056E7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08:28.453" v="13"/>
          <ac:spMkLst>
            <pc:docMk/>
            <pc:sldMk cId="109857222" sldId="256"/>
            <ac:spMk id="338" creationId="{996DFAFB-BCE1-4BEC-82FB-D574234DEF0A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08:28.453" v="13"/>
          <ac:spMkLst>
            <pc:docMk/>
            <pc:sldMk cId="109857222" sldId="256"/>
            <ac:spMk id="340" creationId="{8D2A0DB3-EF43-4032-9B27-954E12CCB688}"/>
          </ac:spMkLst>
        </pc:spChg>
        <pc:grpChg chg="del">
          <ac:chgData name="Vilal Ali" userId="S::vilal.ali@students.iiit.ac.in::07f5cd53-9726-4fad-b7d3-888fe8f3573e" providerId="AD" clId="Web-{532909F8-CB55-2111-4980-8649CD1F937F}" dt="2024-03-03T13:05:05.389" v="3"/>
          <ac:grpSpMkLst>
            <pc:docMk/>
            <pc:sldMk cId="109857222" sldId="256"/>
            <ac:grpSpMk id="274" creationId="{AAADD158-DBEF-4619-921F-66286DC85231}"/>
          </ac:grpSpMkLst>
        </pc:grpChg>
        <pc:grpChg chg="del">
          <ac:chgData name="Vilal Ali" userId="S::vilal.ali@students.iiit.ac.in::07f5cd53-9726-4fad-b7d3-888fe8f3573e" providerId="AD" clId="Web-{532909F8-CB55-2111-4980-8649CD1F937F}" dt="2024-03-03T13:05:05.389" v="3"/>
          <ac:grpSpMkLst>
            <pc:docMk/>
            <pc:sldMk cId="109857222" sldId="256"/>
            <ac:grpSpMk id="286" creationId="{3BA20DD8-870F-4B86-8891-FE2298D59FE6}"/>
          </ac:grpSpMkLst>
        </pc:grpChg>
        <pc:grpChg chg="del">
          <ac:chgData name="Vilal Ali" userId="S::vilal.ali@students.iiit.ac.in::07f5cd53-9726-4fad-b7d3-888fe8f3573e" providerId="AD" clId="Web-{532909F8-CB55-2111-4980-8649CD1F937F}" dt="2024-03-03T13:05:05.389" v="3"/>
          <ac:grpSpMkLst>
            <pc:docMk/>
            <pc:sldMk cId="109857222" sldId="256"/>
            <ac:grpSpMk id="296" creationId="{D8D0BCA7-5D07-40EB-956A-AA4D8F9BC939}"/>
          </ac:grpSpMkLst>
        </pc:grpChg>
        <pc:grpChg chg="add del">
          <ac:chgData name="Vilal Ali" userId="S::vilal.ali@students.iiit.ac.in::07f5cd53-9726-4fad-b7d3-888fe8f3573e" providerId="AD" clId="Web-{532909F8-CB55-2111-4980-8649CD1F937F}" dt="2024-03-03T13:08:28.453" v="13"/>
          <ac:grpSpMkLst>
            <pc:docMk/>
            <pc:sldMk cId="109857222" sldId="256"/>
            <ac:grpSpMk id="302" creationId="{7092E392-4FB7-4E2D-928D-EFC63D148E1E}"/>
          </ac:grpSpMkLst>
        </pc:grpChg>
        <pc:grpChg chg="add del">
          <ac:chgData name="Vilal Ali" userId="S::vilal.ali@students.iiit.ac.in::07f5cd53-9726-4fad-b7d3-888fe8f3573e" providerId="AD" clId="Web-{532909F8-CB55-2111-4980-8649CD1F937F}" dt="2024-03-03T13:08:28.453" v="13"/>
          <ac:grpSpMkLst>
            <pc:docMk/>
            <pc:sldMk cId="109857222" sldId="256"/>
            <ac:grpSpMk id="304" creationId="{A7C60A7A-4212-46AC-80A2-DE231DD3D19F}"/>
          </ac:grpSpMkLst>
        </pc:grpChg>
        <pc:grpChg chg="add del">
          <ac:chgData name="Vilal Ali" userId="S::vilal.ali@students.iiit.ac.in::07f5cd53-9726-4fad-b7d3-888fe8f3573e" providerId="AD" clId="Web-{532909F8-CB55-2111-4980-8649CD1F937F}" dt="2024-03-03T13:08:28.453" v="13"/>
          <ac:grpSpMkLst>
            <pc:docMk/>
            <pc:sldMk cId="109857222" sldId="256"/>
            <ac:grpSpMk id="329" creationId="{5C0E6139-8A19-4905-87E2-E547D7B7F1AF}"/>
          </ac:grpSpMkLst>
        </pc:grpChg>
        <pc:grpChg chg="add">
          <ac:chgData name="Vilal Ali" userId="S::vilal.ali@students.iiit.ac.in::07f5cd53-9726-4fad-b7d3-888fe8f3573e" providerId="AD" clId="Web-{532909F8-CB55-2111-4980-8649CD1F937F}" dt="2024-03-03T13:08:28.453" v="13"/>
          <ac:grpSpMkLst>
            <pc:docMk/>
            <pc:sldMk cId="109857222" sldId="256"/>
            <ac:grpSpMk id="342" creationId="{18579DB9-24B0-487B-81E3-8D02AD5F8C81}"/>
          </ac:grpSpMkLst>
        </pc:grpChg>
        <pc:grpChg chg="add">
          <ac:chgData name="Vilal Ali" userId="S::vilal.ali@students.iiit.ac.in::07f5cd53-9726-4fad-b7d3-888fe8f3573e" providerId="AD" clId="Web-{532909F8-CB55-2111-4980-8649CD1F937F}" dt="2024-03-03T13:08:28.453" v="13"/>
          <ac:grpSpMkLst>
            <pc:docMk/>
            <pc:sldMk cId="109857222" sldId="256"/>
            <ac:grpSpMk id="351" creationId="{8F281804-17FE-49B9-9065-1A44CD473CAE}"/>
          </ac:grpSpMkLst>
        </pc:grpChg>
        <pc:picChg chg="add mod ord">
          <ac:chgData name="Vilal Ali" userId="S::vilal.ali@students.iiit.ac.in::07f5cd53-9726-4fad-b7d3-888fe8f3573e" providerId="AD" clId="Web-{532909F8-CB55-2111-4980-8649CD1F937F}" dt="2024-03-03T13:08:28.453" v="13"/>
          <ac:picMkLst>
            <pc:docMk/>
            <pc:sldMk cId="109857222" sldId="256"/>
            <ac:picMk id="4" creationId="{FDBF2D24-67FA-7F6C-C8F4-E0EC97584C4E}"/>
          </ac:picMkLst>
        </pc:picChg>
        <pc:picChg chg="add del mod">
          <ac:chgData name="Vilal Ali" userId="S::vilal.ali@students.iiit.ac.in::07f5cd53-9726-4fad-b7d3-888fe8f3573e" providerId="AD" clId="Web-{532909F8-CB55-2111-4980-8649CD1F937F}" dt="2024-03-03T13:05:37.139" v="6"/>
          <ac:picMkLst>
            <pc:docMk/>
            <pc:sldMk cId="109857222" sldId="256"/>
            <ac:picMk id="5" creationId="{83D23B5C-BEC5-0BBA-260D-E2318C8217B8}"/>
          </ac:picMkLst>
        </pc:picChg>
        <pc:picChg chg="add del mod">
          <ac:chgData name="Vilal Ali" userId="S::vilal.ali@students.iiit.ac.in::07f5cd53-9726-4fad-b7d3-888fe8f3573e" providerId="AD" clId="Web-{532909F8-CB55-2111-4980-8649CD1F937F}" dt="2024-03-03T13:06:59.874" v="8"/>
          <ac:picMkLst>
            <pc:docMk/>
            <pc:sldMk cId="109857222" sldId="256"/>
            <ac:picMk id="6" creationId="{2FB05E51-06F2-DDC3-F302-FB1622B1FE59}"/>
          </ac:picMkLst>
        </pc:picChg>
        <pc:picChg chg="add del mod">
          <ac:chgData name="Vilal Ali" userId="S::vilal.ali@students.iiit.ac.in::07f5cd53-9726-4fad-b7d3-888fe8f3573e" providerId="AD" clId="Web-{532909F8-CB55-2111-4980-8649CD1F937F}" dt="2024-03-03T13:08:25.656" v="12"/>
          <ac:picMkLst>
            <pc:docMk/>
            <pc:sldMk cId="109857222" sldId="256"/>
            <ac:picMk id="7" creationId="{3804C26A-1454-AEE5-51AF-660A887C719A}"/>
          </ac:picMkLst>
        </pc:picChg>
        <pc:picChg chg="add del mod">
          <ac:chgData name="Vilal Ali" userId="S::vilal.ali@students.iiit.ac.in::07f5cd53-9726-4fad-b7d3-888fe8f3573e" providerId="AD" clId="Web-{532909F8-CB55-2111-4980-8649CD1F937F}" dt="2024-03-03T13:13:08.219" v="31"/>
          <ac:picMkLst>
            <pc:docMk/>
            <pc:sldMk cId="109857222" sldId="256"/>
            <ac:picMk id="8" creationId="{BAF7EC0E-FCB3-78D1-9D5F-1EB85D5F395A}"/>
          </ac:picMkLst>
        </pc:picChg>
        <pc:picChg chg="del mod">
          <ac:chgData name="Vilal Ali" userId="S::vilal.ali@students.iiit.ac.in::07f5cd53-9726-4fad-b7d3-888fe8f3573e" providerId="AD" clId="Web-{532909F8-CB55-2111-4980-8649CD1F937F}" dt="2024-03-03T13:04:58.967" v="2"/>
          <ac:picMkLst>
            <pc:docMk/>
            <pc:sldMk cId="109857222" sldId="256"/>
            <ac:picMk id="9" creationId="{AC253A4B-20BD-8D8A-9E9E-6F6B2E6C3401}"/>
          </ac:picMkLst>
        </pc:picChg>
      </pc:sldChg>
      <pc:sldChg chg="addSp delSp modSp del">
        <pc:chgData name="Vilal Ali" userId="S::vilal.ali@students.iiit.ac.in::07f5cd53-9726-4fad-b7d3-888fe8f3573e" providerId="AD" clId="Web-{532909F8-CB55-2111-4980-8649CD1F937F}" dt="2024-03-03T13:14:53.907" v="37"/>
        <pc:sldMkLst>
          <pc:docMk/>
          <pc:sldMk cId="894994293" sldId="257"/>
        </pc:sldMkLst>
        <pc:spChg chg="mod">
          <ac:chgData name="Vilal Ali" userId="S::vilal.ali@students.iiit.ac.in::07f5cd53-9726-4fad-b7d3-888fe8f3573e" providerId="AD" clId="Web-{532909F8-CB55-2111-4980-8649CD1F937F}" dt="2024-03-03T13:13:40.157" v="32"/>
          <ac:spMkLst>
            <pc:docMk/>
            <pc:sldMk cId="894994293" sldId="257"/>
            <ac:spMk id="2" creationId="{00000000-0000-0000-0000-000000000000}"/>
          </ac:spMkLst>
        </pc:spChg>
        <pc:spChg chg="mod">
          <ac:chgData name="Vilal Ali" userId="S::vilal.ali@students.iiit.ac.in::07f5cd53-9726-4fad-b7d3-888fe8f3573e" providerId="AD" clId="Web-{532909F8-CB55-2111-4980-8649CD1F937F}" dt="2024-03-03T13:13:40.157" v="32"/>
          <ac:spMkLst>
            <pc:docMk/>
            <pc:sldMk cId="894994293" sldId="257"/>
            <ac:spMk id="3" creationId="{00000000-0000-0000-0000-000000000000}"/>
          </ac:spMkLst>
        </pc:spChg>
        <pc:spChg chg="add mod">
          <ac:chgData name="Vilal Ali" userId="S::vilal.ali@students.iiit.ac.in::07f5cd53-9726-4fad-b7d3-888fe8f3573e" providerId="AD" clId="Web-{532909F8-CB55-2111-4980-8649CD1F937F}" dt="2024-03-03T13:14:09.766" v="36" actId="1076"/>
          <ac:spMkLst>
            <pc:docMk/>
            <pc:sldMk cId="894994293" sldId="257"/>
            <ac:spMk id="5" creationId="{027B0997-CDA0-3FF6-E14C-545B5FC6937C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13:40.157" v="32"/>
          <ac:spMkLst>
            <pc:docMk/>
            <pc:sldMk cId="894994293" sldId="257"/>
            <ac:spMk id="42" creationId="{F1174801-1395-44C5-9B00-CCAC45C056E7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13:40.157" v="32"/>
          <ac:spMkLst>
            <pc:docMk/>
            <pc:sldMk cId="894994293" sldId="257"/>
            <ac:spMk id="46" creationId="{996DFAFB-BCE1-4BEC-82FB-D574234DEF0A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13:40.157" v="32"/>
          <ac:spMkLst>
            <pc:docMk/>
            <pc:sldMk cId="894994293" sldId="257"/>
            <ac:spMk id="62" creationId="{F1174801-1395-44C5-9B00-CCAC45C056E7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13:40.157" v="32"/>
          <ac:spMkLst>
            <pc:docMk/>
            <pc:sldMk cId="894994293" sldId="257"/>
            <ac:spMk id="64" creationId="{996DFAFB-BCE1-4BEC-82FB-D574234DEF0A}"/>
          </ac:spMkLst>
        </pc:spChg>
        <pc:grpChg chg="del">
          <ac:chgData name="Vilal Ali" userId="S::vilal.ali@students.iiit.ac.in::07f5cd53-9726-4fad-b7d3-888fe8f3573e" providerId="AD" clId="Web-{532909F8-CB55-2111-4980-8649CD1F937F}" dt="2024-03-03T13:13:40.157" v="32"/>
          <ac:grpSpMkLst>
            <pc:docMk/>
            <pc:sldMk cId="894994293" sldId="257"/>
            <ac:grpSpMk id="33" creationId="{4210BA9D-B4AC-4A1D-B63B-44F10A9A7D49}"/>
          </ac:grpSpMkLst>
        </pc:grpChg>
        <pc:grpChg chg="del">
          <ac:chgData name="Vilal Ali" userId="S::vilal.ali@students.iiit.ac.in::07f5cd53-9726-4fad-b7d3-888fe8f3573e" providerId="AD" clId="Web-{532909F8-CB55-2111-4980-8649CD1F937F}" dt="2024-03-03T13:13:40.157" v="32"/>
          <ac:grpSpMkLst>
            <pc:docMk/>
            <pc:sldMk cId="894994293" sldId="257"/>
            <ac:grpSpMk id="43" creationId="{80F56037-8334-4400-9C7A-A3BEFA96A8A6}"/>
          </ac:grpSpMkLst>
        </pc:grpChg>
        <pc:grpChg chg="del">
          <ac:chgData name="Vilal Ali" userId="S::vilal.ali@students.iiit.ac.in::07f5cd53-9726-4fad-b7d3-888fe8f3573e" providerId="AD" clId="Web-{532909F8-CB55-2111-4980-8649CD1F937F}" dt="2024-03-03T13:13:40.157" v="32"/>
          <ac:grpSpMkLst>
            <pc:docMk/>
            <pc:sldMk cId="894994293" sldId="257"/>
            <ac:grpSpMk id="47" creationId="{6B310A71-665E-47AB-9D80-2D90F7D92163}"/>
          </ac:grpSpMkLst>
        </pc:grpChg>
        <pc:grpChg chg="add">
          <ac:chgData name="Vilal Ali" userId="S::vilal.ali@students.iiit.ac.in::07f5cd53-9726-4fad-b7d3-888fe8f3573e" providerId="AD" clId="Web-{532909F8-CB55-2111-4980-8649CD1F937F}" dt="2024-03-03T13:13:40.157" v="32"/>
          <ac:grpSpMkLst>
            <pc:docMk/>
            <pc:sldMk cId="894994293" sldId="257"/>
            <ac:grpSpMk id="66" creationId="{F478807D-D964-4FD1-ADDC-13ADCA84C799}"/>
          </ac:grpSpMkLst>
        </pc:grpChg>
        <pc:grpChg chg="add">
          <ac:chgData name="Vilal Ali" userId="S::vilal.ali@students.iiit.ac.in::07f5cd53-9726-4fad-b7d3-888fe8f3573e" providerId="AD" clId="Web-{532909F8-CB55-2111-4980-8649CD1F937F}" dt="2024-03-03T13:13:40.157" v="32"/>
          <ac:grpSpMkLst>
            <pc:docMk/>
            <pc:sldMk cId="894994293" sldId="257"/>
            <ac:grpSpMk id="76" creationId="{8BAEE281-C3DD-4DC6-AFC2-A74532519189}"/>
          </ac:grpSpMkLst>
        </pc:grpChg>
        <pc:grpChg chg="add">
          <ac:chgData name="Vilal Ali" userId="S::vilal.ali@students.iiit.ac.in::07f5cd53-9726-4fad-b7d3-888fe8f3573e" providerId="AD" clId="Web-{532909F8-CB55-2111-4980-8649CD1F937F}" dt="2024-03-03T13:13:40.157" v="32"/>
          <ac:grpSpMkLst>
            <pc:docMk/>
            <pc:sldMk cId="894994293" sldId="257"/>
            <ac:grpSpMk id="88" creationId="{5C0E6139-8A19-4905-87E2-E547D7B7F1AF}"/>
          </ac:grpSpMkLst>
        </pc:grpChg>
      </pc:sldChg>
      <pc:sldChg chg="addSp delSp modSp new del mod setBg">
        <pc:chgData name="Vilal Ali" userId="S::vilal.ali@students.iiit.ac.in::07f5cd53-9726-4fad-b7d3-888fe8f3573e" providerId="AD" clId="Web-{532909F8-CB55-2111-4980-8649CD1F937F}" dt="2024-03-03T13:31:17.926" v="251"/>
        <pc:sldMkLst>
          <pc:docMk/>
          <pc:sldMk cId="1581014045" sldId="257"/>
        </pc:sldMkLst>
        <pc:spChg chg="mod ord">
          <ac:chgData name="Vilal Ali" userId="S::vilal.ali@students.iiit.ac.in::07f5cd53-9726-4fad-b7d3-888fe8f3573e" providerId="AD" clId="Web-{532909F8-CB55-2111-4980-8649CD1F937F}" dt="2024-03-03T13:28:39.098" v="226"/>
          <ac:spMkLst>
            <pc:docMk/>
            <pc:sldMk cId="1581014045" sldId="257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15:38.501" v="39"/>
          <ac:spMkLst>
            <pc:docMk/>
            <pc:sldMk cId="1581014045" sldId="257"/>
            <ac:spMk id="3" creationId="{280A0656-0BCE-0B07-B010-6751BEEF984C}"/>
          </ac:spMkLst>
        </pc:spChg>
        <pc:spChg chg="add del mod">
          <ac:chgData name="Vilal Ali" userId="S::vilal.ali@students.iiit.ac.in::07f5cd53-9726-4fad-b7d3-888fe8f3573e" providerId="AD" clId="Web-{532909F8-CB55-2111-4980-8649CD1F937F}" dt="2024-03-03T13:28:39.098" v="226"/>
          <ac:spMkLst>
            <pc:docMk/>
            <pc:sldMk cId="1581014045" sldId="257"/>
            <ac:spMk id="6" creationId="{019AFE74-FFE2-00B0-A92E-A163966E6884}"/>
          </ac:spMkLst>
        </pc:spChg>
        <pc:spChg chg="add del mod">
          <ac:chgData name="Vilal Ali" userId="S::vilal.ali@students.iiit.ac.in::07f5cd53-9726-4fad-b7d3-888fe8f3573e" providerId="AD" clId="Web-{532909F8-CB55-2111-4980-8649CD1F937F}" dt="2024-03-03T13:21:08.315" v="122"/>
          <ac:spMkLst>
            <pc:docMk/>
            <pc:sldMk cId="1581014045" sldId="257"/>
            <ac:spMk id="9" creationId="{77D34204-9255-0493-2B6B-35E6D51D2CB8}"/>
          </ac:spMkLst>
        </pc:spChg>
        <pc:spChg chg="add del mod">
          <ac:chgData name="Vilal Ali" userId="S::vilal.ali@students.iiit.ac.in::07f5cd53-9726-4fad-b7d3-888fe8f3573e" providerId="AD" clId="Web-{532909F8-CB55-2111-4980-8649CD1F937F}" dt="2024-03-03T13:21:04.221" v="119"/>
          <ac:spMkLst>
            <pc:docMk/>
            <pc:sldMk cId="1581014045" sldId="257"/>
            <ac:spMk id="14" creationId="{D33FFC5F-DC0A-5B69-BC85-7AB9E8B96298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27:11.332" v="221"/>
          <ac:spMkLst>
            <pc:docMk/>
            <pc:sldMk cId="1581014045" sldId="257"/>
            <ac:spMk id="15" creationId="{8651CFA9-6065-4243-AC48-858E359780B1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27:11.332" v="221"/>
          <ac:spMkLst>
            <pc:docMk/>
            <pc:sldMk cId="1581014045" sldId="257"/>
            <ac:spMk id="16" creationId="{37962AE0-6A1C-4B76-9D52-10E5E6D7D3BB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21:04.221" v="119"/>
          <ac:spMkLst>
            <pc:docMk/>
            <pc:sldMk cId="1581014045" sldId="257"/>
            <ac:spMk id="17" creationId="{8651CFA9-6065-4243-AC48-858E359780B1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27:11.332" v="221"/>
          <ac:spMkLst>
            <pc:docMk/>
            <pc:sldMk cId="1581014045" sldId="257"/>
            <ac:spMk id="18" creationId="{16E12301-1C96-4D15-9838-D5B894B22365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21:04.221" v="119"/>
          <ac:spMkLst>
            <pc:docMk/>
            <pc:sldMk cId="1581014045" sldId="257"/>
            <ac:spMk id="19" creationId="{37962AE0-6A1C-4B76-9D52-10E5E6D7D3BB}"/>
          </ac:spMkLst>
        </pc:spChg>
        <pc:spChg chg="add del">
          <ac:chgData name="Vilal Ali" userId="S::vilal.ali@students.iiit.ac.in::07f5cd53-9726-4fad-b7d3-888fe8f3573e" providerId="AD" clId="Web-{532909F8-CB55-2111-4980-8649CD1F937F}" dt="2024-03-03T13:21:04.221" v="119"/>
          <ac:spMkLst>
            <pc:docMk/>
            <pc:sldMk cId="1581014045" sldId="257"/>
            <ac:spMk id="21" creationId="{16E12301-1C96-4D15-9838-D5B894B22365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28:39.098" v="226"/>
          <ac:spMkLst>
            <pc:docMk/>
            <pc:sldMk cId="1581014045" sldId="257"/>
            <ac:spMk id="47" creationId="{8651CFA9-6065-4243-AC48-858E359780B1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28:39.098" v="226"/>
          <ac:spMkLst>
            <pc:docMk/>
            <pc:sldMk cId="1581014045" sldId="257"/>
            <ac:spMk id="49" creationId="{37962AE0-6A1C-4B76-9D52-10E5E6D7D3BB}"/>
          </ac:spMkLst>
        </pc:spChg>
        <pc:spChg chg="add">
          <ac:chgData name="Vilal Ali" userId="S::vilal.ali@students.iiit.ac.in::07f5cd53-9726-4fad-b7d3-888fe8f3573e" providerId="AD" clId="Web-{532909F8-CB55-2111-4980-8649CD1F937F}" dt="2024-03-03T13:28:39.098" v="226"/>
          <ac:spMkLst>
            <pc:docMk/>
            <pc:sldMk cId="1581014045" sldId="257"/>
            <ac:spMk id="51" creationId="{16E12301-1C96-4D15-9838-D5B894B22365}"/>
          </ac:spMkLst>
        </pc:spChg>
        <pc:grpChg chg="add del">
          <ac:chgData name="Vilal Ali" userId="S::vilal.ali@students.iiit.ac.in::07f5cd53-9726-4fad-b7d3-888fe8f3573e" providerId="AD" clId="Web-{532909F8-CB55-2111-4980-8649CD1F937F}" dt="2024-03-03T13:27:11.332" v="221"/>
          <ac:grpSpMkLst>
            <pc:docMk/>
            <pc:sldMk cId="1581014045" sldId="257"/>
            <ac:grpSpMk id="20" creationId="{D7A5FD75-4B35-4162-9304-569491255811}"/>
          </ac:grpSpMkLst>
        </pc:grpChg>
        <pc:grpChg chg="add del">
          <ac:chgData name="Vilal Ali" userId="S::vilal.ali@students.iiit.ac.in::07f5cd53-9726-4fad-b7d3-888fe8f3573e" providerId="AD" clId="Web-{532909F8-CB55-2111-4980-8649CD1F937F}" dt="2024-03-03T13:27:11.332" v="221"/>
          <ac:grpSpMkLst>
            <pc:docMk/>
            <pc:sldMk cId="1581014045" sldId="257"/>
            <ac:grpSpMk id="22" creationId="{34676384-D846-461C-B8F3-BDB849B4A408}"/>
          </ac:grpSpMkLst>
        </pc:grpChg>
        <pc:grpChg chg="add del">
          <ac:chgData name="Vilal Ali" userId="S::vilal.ali@students.iiit.ac.in::07f5cd53-9726-4fad-b7d3-888fe8f3573e" providerId="AD" clId="Web-{532909F8-CB55-2111-4980-8649CD1F937F}" dt="2024-03-03T13:21:04.221" v="119"/>
          <ac:grpSpMkLst>
            <pc:docMk/>
            <pc:sldMk cId="1581014045" sldId="257"/>
            <ac:grpSpMk id="23" creationId="{D7A5FD75-4B35-4162-9304-569491255811}"/>
          </ac:grpSpMkLst>
        </pc:grpChg>
        <pc:grpChg chg="add del">
          <ac:chgData name="Vilal Ali" userId="S::vilal.ali@students.iiit.ac.in::07f5cd53-9726-4fad-b7d3-888fe8f3573e" providerId="AD" clId="Web-{532909F8-CB55-2111-4980-8649CD1F937F}" dt="2024-03-03T13:21:04.221" v="119"/>
          <ac:grpSpMkLst>
            <pc:docMk/>
            <pc:sldMk cId="1581014045" sldId="257"/>
            <ac:grpSpMk id="32" creationId="{34676384-D846-461C-B8F3-BDB849B4A408}"/>
          </ac:grpSpMkLst>
        </pc:grpChg>
        <pc:grpChg chg="add">
          <ac:chgData name="Vilal Ali" userId="S::vilal.ali@students.iiit.ac.in::07f5cd53-9726-4fad-b7d3-888fe8f3573e" providerId="AD" clId="Web-{532909F8-CB55-2111-4980-8649CD1F937F}" dt="2024-03-03T13:28:39.098" v="226"/>
          <ac:grpSpMkLst>
            <pc:docMk/>
            <pc:sldMk cId="1581014045" sldId="257"/>
            <ac:grpSpMk id="53" creationId="{D7A5FD75-4B35-4162-9304-569491255811}"/>
          </ac:grpSpMkLst>
        </pc:grpChg>
        <pc:grpChg chg="add">
          <ac:chgData name="Vilal Ali" userId="S::vilal.ali@students.iiit.ac.in::07f5cd53-9726-4fad-b7d3-888fe8f3573e" providerId="AD" clId="Web-{532909F8-CB55-2111-4980-8649CD1F937F}" dt="2024-03-03T13:28:39.098" v="226"/>
          <ac:grpSpMkLst>
            <pc:docMk/>
            <pc:sldMk cId="1581014045" sldId="257"/>
            <ac:grpSpMk id="62" creationId="{34676384-D846-461C-B8F3-BDB849B4A408}"/>
          </ac:grpSpMkLst>
        </pc:grpChg>
        <pc:picChg chg="add del mod ord">
          <ac:chgData name="Vilal Ali" userId="S::vilal.ali@students.iiit.ac.in::07f5cd53-9726-4fad-b7d3-888fe8f3573e" providerId="AD" clId="Web-{532909F8-CB55-2111-4980-8649CD1F937F}" dt="2024-03-03T13:15:52.376" v="41"/>
          <ac:picMkLst>
            <pc:docMk/>
            <pc:sldMk cId="1581014045" sldId="257"/>
            <ac:picMk id="4" creationId="{0E72F8C9-8CD2-97C3-6478-D142A2B4B3BA}"/>
          </ac:picMkLst>
        </pc:picChg>
        <pc:picChg chg="add del mod ord">
          <ac:chgData name="Vilal Ali" userId="S::vilal.ali@students.iiit.ac.in::07f5cd53-9726-4fad-b7d3-888fe8f3573e" providerId="AD" clId="Web-{532909F8-CB55-2111-4980-8649CD1F937F}" dt="2024-03-03T13:21:10.752" v="123"/>
          <ac:picMkLst>
            <pc:docMk/>
            <pc:sldMk cId="1581014045" sldId="257"/>
            <ac:picMk id="7" creationId="{A7C530F0-1A4C-8EE5-D6F7-038062DA01DA}"/>
          </ac:picMkLst>
        </pc:picChg>
        <pc:picChg chg="add del mod ord">
          <ac:chgData name="Vilal Ali" userId="S::vilal.ali@students.iiit.ac.in::07f5cd53-9726-4fad-b7d3-888fe8f3573e" providerId="AD" clId="Web-{532909F8-CB55-2111-4980-8649CD1F937F}" dt="2024-03-03T13:21:07.565" v="121"/>
          <ac:picMkLst>
            <pc:docMk/>
            <pc:sldMk cId="1581014045" sldId="257"/>
            <ac:picMk id="10" creationId="{324D367E-AD7C-2E09-622E-57A6ACA42CAD}"/>
          </ac:picMkLst>
        </pc:picChg>
        <pc:picChg chg="add del mod">
          <ac:chgData name="Vilal Ali" userId="S::vilal.ali@students.iiit.ac.in::07f5cd53-9726-4fad-b7d3-888fe8f3573e" providerId="AD" clId="Web-{532909F8-CB55-2111-4980-8649CD1F937F}" dt="2024-03-03T13:20:56.737" v="89"/>
          <ac:picMkLst>
            <pc:docMk/>
            <pc:sldMk cId="1581014045" sldId="257"/>
            <ac:picMk id="11" creationId="{3B99626B-484D-16A8-DCBE-D835F0028EFE}"/>
          </ac:picMkLst>
        </pc:picChg>
        <pc:picChg chg="add del mod ord">
          <ac:chgData name="Vilal Ali" userId="S::vilal.ali@students.iiit.ac.in::07f5cd53-9726-4fad-b7d3-888fe8f3573e" providerId="AD" clId="Web-{532909F8-CB55-2111-4980-8649CD1F937F}" dt="2024-03-03T13:27:12.926" v="222"/>
          <ac:picMkLst>
            <pc:docMk/>
            <pc:sldMk cId="1581014045" sldId="257"/>
            <ac:picMk id="12" creationId="{21FFCFCF-F08F-59C2-A0D7-A60D79F20881}"/>
          </ac:picMkLst>
        </pc:picChg>
        <pc:picChg chg="add del mod">
          <ac:chgData name="Vilal Ali" userId="S::vilal.ali@students.iiit.ac.in::07f5cd53-9726-4fad-b7d3-888fe8f3573e" providerId="AD" clId="Web-{532909F8-CB55-2111-4980-8649CD1F937F}" dt="2024-03-03T13:27:06.019" v="182"/>
          <ac:picMkLst>
            <pc:docMk/>
            <pc:sldMk cId="1581014045" sldId="257"/>
            <ac:picMk id="13" creationId="{33578E90-73F3-FC7E-674F-A58D86060CBB}"/>
          </ac:picMkLst>
        </pc:picChg>
        <pc:picChg chg="add del mod">
          <ac:chgData name="Vilal Ali" userId="S::vilal.ali@students.iiit.ac.in::07f5cd53-9726-4fad-b7d3-888fe8f3573e" providerId="AD" clId="Web-{532909F8-CB55-2111-4980-8649CD1F937F}" dt="2024-03-03T13:27:29.488" v="224"/>
          <ac:picMkLst>
            <pc:docMk/>
            <pc:sldMk cId="1581014045" sldId="257"/>
            <ac:picMk id="31" creationId="{DC03A297-9373-2649-B4AB-6A985221F315}"/>
          </ac:picMkLst>
        </pc:picChg>
        <pc:picChg chg="add mod ord">
          <ac:chgData name="Vilal Ali" userId="S::vilal.ali@students.iiit.ac.in::07f5cd53-9726-4fad-b7d3-888fe8f3573e" providerId="AD" clId="Web-{532909F8-CB55-2111-4980-8649CD1F937F}" dt="2024-03-03T13:28:39.098" v="226"/>
          <ac:picMkLst>
            <pc:docMk/>
            <pc:sldMk cId="1581014045" sldId="257"/>
            <ac:picMk id="42" creationId="{6FA2862B-6BEC-A4B7-2720-B4990201FB77}"/>
          </ac:picMkLst>
        </pc:picChg>
      </pc:sldChg>
      <pc:sldChg chg="addSp delSp modSp add mod replId modClrScheme delDesignElem chgLayout">
        <pc:chgData name="Vilal Ali" userId="S::vilal.ali@students.iiit.ac.in::07f5cd53-9726-4fad-b7d3-888fe8f3573e" providerId="AD" clId="Web-{532909F8-CB55-2111-4980-8649CD1F937F}" dt="2024-03-03T13:37:17.318" v="280" actId="14100"/>
        <pc:sldMkLst>
          <pc:docMk/>
          <pc:sldMk cId="1947917813" sldId="258"/>
        </pc:sldMkLst>
        <pc:spChg chg="mod ord">
          <ac:chgData name="Vilal Ali" userId="S::vilal.ali@students.iiit.ac.in::07f5cd53-9726-4fad-b7d3-888fe8f3573e" providerId="AD" clId="Web-{532909F8-CB55-2111-4980-8649CD1F937F}" dt="2024-03-03T13:32:21.270" v="257" actId="14100"/>
          <ac:spMkLst>
            <pc:docMk/>
            <pc:sldMk cId="1947917813" sldId="258"/>
            <ac:spMk id="2" creationId="{01C5ED53-30A1-733D-90CB-A35F618316BE}"/>
          </ac:spMkLst>
        </pc:spChg>
        <pc:spChg chg="add mod">
          <ac:chgData name="Vilal Ali" userId="S::vilal.ali@students.iiit.ac.in::07f5cd53-9726-4fad-b7d3-888fe8f3573e" providerId="AD" clId="Web-{532909F8-CB55-2111-4980-8649CD1F937F}" dt="2024-03-03T13:34:26.255" v="270" actId="14100"/>
          <ac:spMkLst>
            <pc:docMk/>
            <pc:sldMk cId="1947917813" sldId="258"/>
            <ac:spMk id="4" creationId="{5580D9F6-C959-6BA5-447D-34C684A24645}"/>
          </ac:spMkLst>
        </pc:spChg>
        <pc:spChg chg="mod ord">
          <ac:chgData name="Vilal Ali" userId="S::vilal.ali@students.iiit.ac.in::07f5cd53-9726-4fad-b7d3-888fe8f3573e" providerId="AD" clId="Web-{532909F8-CB55-2111-4980-8649CD1F937F}" dt="2024-03-03T13:32:48.927" v="258" actId="20577"/>
          <ac:spMkLst>
            <pc:docMk/>
            <pc:sldMk cId="1947917813" sldId="258"/>
            <ac:spMk id="6" creationId="{019AFE74-FFE2-00B0-A92E-A163966E6884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29:29.910" v="228"/>
          <ac:spMkLst>
            <pc:docMk/>
            <pc:sldMk cId="1947917813" sldId="258"/>
            <ac:spMk id="47" creationId="{8651CFA9-6065-4243-AC48-858E359780B1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29:29.910" v="228"/>
          <ac:spMkLst>
            <pc:docMk/>
            <pc:sldMk cId="1947917813" sldId="258"/>
            <ac:spMk id="49" creationId="{37962AE0-6A1C-4B76-9D52-10E5E6D7D3BB}"/>
          </ac:spMkLst>
        </pc:spChg>
        <pc:spChg chg="del">
          <ac:chgData name="Vilal Ali" userId="S::vilal.ali@students.iiit.ac.in::07f5cd53-9726-4fad-b7d3-888fe8f3573e" providerId="AD" clId="Web-{532909F8-CB55-2111-4980-8649CD1F937F}" dt="2024-03-03T13:29:29.910" v="228"/>
          <ac:spMkLst>
            <pc:docMk/>
            <pc:sldMk cId="1947917813" sldId="258"/>
            <ac:spMk id="51" creationId="{16E12301-1C96-4D15-9838-D5B894B22365}"/>
          </ac:spMkLst>
        </pc:spChg>
        <pc:grpChg chg="del">
          <ac:chgData name="Vilal Ali" userId="S::vilal.ali@students.iiit.ac.in::07f5cd53-9726-4fad-b7d3-888fe8f3573e" providerId="AD" clId="Web-{532909F8-CB55-2111-4980-8649CD1F937F}" dt="2024-03-03T13:29:29.910" v="228"/>
          <ac:grpSpMkLst>
            <pc:docMk/>
            <pc:sldMk cId="1947917813" sldId="258"/>
            <ac:grpSpMk id="53" creationId="{D7A5FD75-4B35-4162-9304-569491255811}"/>
          </ac:grpSpMkLst>
        </pc:grpChg>
        <pc:grpChg chg="del">
          <ac:chgData name="Vilal Ali" userId="S::vilal.ali@students.iiit.ac.in::07f5cd53-9726-4fad-b7d3-888fe8f3573e" providerId="AD" clId="Web-{532909F8-CB55-2111-4980-8649CD1F937F}" dt="2024-03-03T13:29:29.910" v="228"/>
          <ac:grpSpMkLst>
            <pc:docMk/>
            <pc:sldMk cId="1947917813" sldId="258"/>
            <ac:grpSpMk id="62" creationId="{34676384-D846-461C-B8F3-BDB849B4A408}"/>
          </ac:grpSpMkLst>
        </pc:grpChg>
        <pc:picChg chg="mod modCrop">
          <ac:chgData name="Vilal Ali" userId="S::vilal.ali@students.iiit.ac.in::07f5cd53-9726-4fad-b7d3-888fe8f3573e" providerId="AD" clId="Web-{532909F8-CB55-2111-4980-8649CD1F937F}" dt="2024-03-03T13:37:17.318" v="280" actId="14100"/>
          <ac:picMkLst>
            <pc:docMk/>
            <pc:sldMk cId="1947917813" sldId="258"/>
            <ac:picMk id="42" creationId="{6FA2862B-6BEC-A4B7-2720-B4990201FB77}"/>
          </ac:picMkLst>
        </pc:picChg>
      </pc:sldChg>
      <pc:sldChg chg="new">
        <pc:chgData name="Vilal Ali" userId="S::vilal.ali@students.iiit.ac.in::07f5cd53-9726-4fad-b7d3-888fe8f3573e" providerId="AD" clId="Web-{532909F8-CB55-2111-4980-8649CD1F937F}" dt="2024-03-03T13:37:31.959" v="281"/>
        <pc:sldMkLst>
          <pc:docMk/>
          <pc:sldMk cId="237251883" sldId="259"/>
        </pc:sldMkLst>
      </pc:sldChg>
      <pc:sldChg chg="new del">
        <pc:chgData name="Vilal Ali" userId="S::vilal.ali@students.iiit.ac.in::07f5cd53-9726-4fad-b7d3-888fe8f3573e" providerId="AD" clId="Web-{532909F8-CB55-2111-4980-8649CD1F937F}" dt="2024-03-03T13:31:24.270" v="253"/>
        <pc:sldMkLst>
          <pc:docMk/>
          <pc:sldMk cId="482933120" sldId="259"/>
        </pc:sldMkLst>
      </pc:sldChg>
      <pc:sldChg chg="addSp add del replId">
        <pc:chgData name="Vilal Ali" userId="S::vilal.ali@students.iiit.ac.in::07f5cd53-9726-4fad-b7d3-888fe8f3573e" providerId="AD" clId="Web-{532909F8-CB55-2111-4980-8649CD1F937F}" dt="2024-03-03T13:34:45.474" v="271"/>
        <pc:sldMkLst>
          <pc:docMk/>
          <pc:sldMk cId="2416932664" sldId="259"/>
        </pc:sldMkLst>
        <pc:spChg chg="add">
          <ac:chgData name="Vilal Ali" userId="S::vilal.ali@students.iiit.ac.in::07f5cd53-9726-4fad-b7d3-888fe8f3573e" providerId="AD" clId="Web-{532909F8-CB55-2111-4980-8649CD1F937F}" dt="2024-03-03T13:32:10.177" v="256"/>
          <ac:spMkLst>
            <pc:docMk/>
            <pc:sldMk cId="2416932664" sldId="259"/>
            <ac:spMk id="4" creationId="{758F4D7E-8B13-CED3-84B8-B7DC27307F05}"/>
          </ac:spMkLst>
        </pc:spChg>
      </pc:sldChg>
    </pc:docChg>
  </pc:docChgLst>
  <pc:docChgLst>
    <pc:chgData name="Vedula Bhaskara Hanuma" userId="S::vedula.hanuma@research.iiit.ac.in::ebd5c836-7ca2-41fc-86f9-490b761c4f58" providerId="AD" clId="Web-{B836DDDB-FBC7-4B87-5637-14CE21136EC1}"/>
    <pc:docChg chg="modSld">
      <pc:chgData name="Vedula Bhaskara Hanuma" userId="S::vedula.hanuma@research.iiit.ac.in::ebd5c836-7ca2-41fc-86f9-490b761c4f58" providerId="AD" clId="Web-{B836DDDB-FBC7-4B87-5637-14CE21136EC1}" dt="2024-03-05T03:46:12.288" v="3"/>
      <pc:docMkLst>
        <pc:docMk/>
      </pc:docMkLst>
      <pc:sldChg chg="modSp">
        <pc:chgData name="Vedula Bhaskara Hanuma" userId="S::vedula.hanuma@research.iiit.ac.in::ebd5c836-7ca2-41fc-86f9-490b761c4f58" providerId="AD" clId="Web-{B836DDDB-FBC7-4B87-5637-14CE21136EC1}" dt="2024-03-05T03:46:12.288" v="3"/>
        <pc:sldMkLst>
          <pc:docMk/>
          <pc:sldMk cId="1947917813" sldId="258"/>
        </pc:sldMkLst>
        <pc:graphicFrameChg chg="mod modGraphic">
          <ac:chgData name="Vedula Bhaskara Hanuma" userId="S::vedula.hanuma@research.iiit.ac.in::ebd5c836-7ca2-41fc-86f9-490b761c4f58" providerId="AD" clId="Web-{B836DDDB-FBC7-4B87-5637-14CE21136EC1}" dt="2024-03-05T03:46:12.288" v="3"/>
          <ac:graphicFrameMkLst>
            <pc:docMk/>
            <pc:sldMk cId="1947917813" sldId="258"/>
            <ac:graphicFrameMk id="3" creationId="{17DA2018-010C-9D03-4D6A-F57757CC03F0}"/>
          </ac:graphicFrameMkLst>
        </pc:graphicFrameChg>
      </pc:sldChg>
    </pc:docChg>
  </pc:docChgLst>
  <pc:docChgLst>
    <pc:chgData name="Vilal Ali" userId="S::vilal.ali@students.iiit.ac.in::07f5cd53-9726-4fad-b7d3-888fe8f3573e" providerId="AD" clId="Web-{CE49558D-A522-4F25-9685-42DA6B21F68B}"/>
    <pc:docChg chg="addSld delSld modSld">
      <pc:chgData name="Vilal Ali" userId="S::vilal.ali@students.iiit.ac.in::07f5cd53-9726-4fad-b7d3-888fe8f3573e" providerId="AD" clId="Web-{CE49558D-A522-4F25-9685-42DA6B21F68B}" dt="2024-03-05T07:14:58.474" v="45" actId="20577"/>
      <pc:docMkLst>
        <pc:docMk/>
      </pc:docMkLst>
      <pc:sldChg chg="modSp">
        <pc:chgData name="Vilal Ali" userId="S::vilal.ali@students.iiit.ac.in::07f5cd53-9726-4fad-b7d3-888fe8f3573e" providerId="AD" clId="Web-{CE49558D-A522-4F25-9685-42DA6B21F68B}" dt="2024-03-05T07:10:21.201" v="28" actId="20577"/>
        <pc:sldMkLst>
          <pc:docMk/>
          <pc:sldMk cId="2284390921" sldId="260"/>
        </pc:sldMkLst>
        <pc:spChg chg="mod">
          <ac:chgData name="Vilal Ali" userId="S::vilal.ali@students.iiit.ac.in::07f5cd53-9726-4fad-b7d3-888fe8f3573e" providerId="AD" clId="Web-{CE49558D-A522-4F25-9685-42DA6B21F68B}" dt="2024-03-05T07:10:21.201" v="28" actId="20577"/>
          <ac:spMkLst>
            <pc:docMk/>
            <pc:sldMk cId="2284390921" sldId="260"/>
            <ac:spMk id="6" creationId="{309265DC-1271-DE26-5F4D-55F27A20CB2C}"/>
          </ac:spMkLst>
        </pc:spChg>
      </pc:sldChg>
      <pc:sldChg chg="modSp">
        <pc:chgData name="Vilal Ali" userId="S::vilal.ali@students.iiit.ac.in::07f5cd53-9726-4fad-b7d3-888fe8f3573e" providerId="AD" clId="Web-{CE49558D-A522-4F25-9685-42DA6B21F68B}" dt="2024-03-05T07:11:22.734" v="38" actId="20577"/>
        <pc:sldMkLst>
          <pc:docMk/>
          <pc:sldMk cId="2898705640" sldId="263"/>
        </pc:sldMkLst>
        <pc:spChg chg="mod">
          <ac:chgData name="Vilal Ali" userId="S::vilal.ali@students.iiit.ac.in::07f5cd53-9726-4fad-b7d3-888fe8f3573e" providerId="AD" clId="Web-{CE49558D-A522-4F25-9685-42DA6B21F68B}" dt="2024-03-05T07:11:22.734" v="38" actId="20577"/>
          <ac:spMkLst>
            <pc:docMk/>
            <pc:sldMk cId="2898705640" sldId="263"/>
            <ac:spMk id="3" creationId="{B00984F0-50BA-A6F9-52C0-837F92FD5ED3}"/>
          </ac:spMkLst>
        </pc:spChg>
        <pc:spChg chg="mod">
          <ac:chgData name="Vilal Ali" userId="S::vilal.ali@students.iiit.ac.in::07f5cd53-9726-4fad-b7d3-888fe8f3573e" providerId="AD" clId="Web-{CE49558D-A522-4F25-9685-42DA6B21F68B}" dt="2024-03-05T07:10:51.951" v="35" actId="20577"/>
          <ac:spMkLst>
            <pc:docMk/>
            <pc:sldMk cId="2898705640" sldId="263"/>
            <ac:spMk id="5" creationId="{6369EAEA-3294-C523-0C3C-1839851FC590}"/>
          </ac:spMkLst>
        </pc:spChg>
      </pc:sldChg>
      <pc:sldChg chg="modSp">
        <pc:chgData name="Vilal Ali" userId="S::vilal.ali@students.iiit.ac.in::07f5cd53-9726-4fad-b7d3-888fe8f3573e" providerId="AD" clId="Web-{CE49558D-A522-4F25-9685-42DA6B21F68B}" dt="2024-03-05T07:14:58.474" v="45" actId="20577"/>
        <pc:sldMkLst>
          <pc:docMk/>
          <pc:sldMk cId="2803157850" sldId="265"/>
        </pc:sldMkLst>
        <pc:spChg chg="mod">
          <ac:chgData name="Vilal Ali" userId="S::vilal.ali@students.iiit.ac.in::07f5cd53-9726-4fad-b7d3-888fe8f3573e" providerId="AD" clId="Web-{CE49558D-A522-4F25-9685-42DA6B21F68B}" dt="2024-03-05T07:12:00.125" v="39" actId="20577"/>
          <ac:spMkLst>
            <pc:docMk/>
            <pc:sldMk cId="2803157850" sldId="265"/>
            <ac:spMk id="2" creationId="{01C5ED53-30A1-733D-90CB-A35F618316BE}"/>
          </ac:spMkLst>
        </pc:spChg>
        <pc:spChg chg="mod">
          <ac:chgData name="Vilal Ali" userId="S::vilal.ali@students.iiit.ac.in::07f5cd53-9726-4fad-b7d3-888fe8f3573e" providerId="AD" clId="Web-{CE49558D-A522-4F25-9685-42DA6B21F68B}" dt="2024-03-05T07:14:58.474" v="45" actId="20577"/>
          <ac:spMkLst>
            <pc:docMk/>
            <pc:sldMk cId="2803157850" sldId="265"/>
            <ac:spMk id="5" creationId="{6369EAEA-3294-C523-0C3C-1839851FC590}"/>
          </ac:spMkLst>
        </pc:spChg>
      </pc:sldChg>
      <pc:sldChg chg="modSp">
        <pc:chgData name="Vilal Ali" userId="S::vilal.ali@students.iiit.ac.in::07f5cd53-9726-4fad-b7d3-888fe8f3573e" providerId="AD" clId="Web-{CE49558D-A522-4F25-9685-42DA6B21F68B}" dt="2024-03-05T06:52:35.001" v="23" actId="20577"/>
        <pc:sldMkLst>
          <pc:docMk/>
          <pc:sldMk cId="3162910619" sldId="268"/>
        </pc:sldMkLst>
        <pc:spChg chg="mod">
          <ac:chgData name="Vilal Ali" userId="S::vilal.ali@students.iiit.ac.in::07f5cd53-9726-4fad-b7d3-888fe8f3573e" providerId="AD" clId="Web-{CE49558D-A522-4F25-9685-42DA6B21F68B}" dt="2024-03-05T06:52:35.001" v="23" actId="20577"/>
          <ac:spMkLst>
            <pc:docMk/>
            <pc:sldMk cId="3162910619" sldId="268"/>
            <ac:spMk id="2" creationId="{01C5ED53-30A1-733D-90CB-A35F618316BE}"/>
          </ac:spMkLst>
        </pc:spChg>
      </pc:sldChg>
      <pc:sldChg chg="del">
        <pc:chgData name="Vilal Ali" userId="S::vilal.ali@students.iiit.ac.in::07f5cd53-9726-4fad-b7d3-888fe8f3573e" providerId="AD" clId="Web-{CE49558D-A522-4F25-9685-42DA6B21F68B}" dt="2024-03-05T06:52:26.001" v="19"/>
        <pc:sldMkLst>
          <pc:docMk/>
          <pc:sldMk cId="4289340355" sldId="274"/>
        </pc:sldMkLst>
      </pc:sldChg>
      <pc:sldChg chg="addSp delSp modSp add replId">
        <pc:chgData name="Vilal Ali" userId="S::vilal.ali@students.iiit.ac.in::07f5cd53-9726-4fad-b7d3-888fe8f3573e" providerId="AD" clId="Web-{CE49558D-A522-4F25-9685-42DA6B21F68B}" dt="2024-03-05T06:52:22.422" v="18" actId="1076"/>
        <pc:sldMkLst>
          <pc:docMk/>
          <pc:sldMk cId="1910733364" sldId="275"/>
        </pc:sldMkLst>
        <pc:spChg chg="mod">
          <ac:chgData name="Vilal Ali" userId="S::vilal.ali@students.iiit.ac.in::07f5cd53-9726-4fad-b7d3-888fe8f3573e" providerId="AD" clId="Web-{CE49558D-A522-4F25-9685-42DA6B21F68B}" dt="2024-03-05T06:52:05.984" v="14" actId="20577"/>
          <ac:spMkLst>
            <pc:docMk/>
            <pc:sldMk cId="1910733364" sldId="275"/>
            <ac:spMk id="2" creationId="{01C5ED53-30A1-733D-90CB-A35F618316BE}"/>
          </ac:spMkLst>
        </pc:spChg>
        <pc:spChg chg="add del mod">
          <ac:chgData name="Vilal Ali" userId="S::vilal.ali@students.iiit.ac.in::07f5cd53-9726-4fad-b7d3-888fe8f3573e" providerId="AD" clId="Web-{CE49558D-A522-4F25-9685-42DA6B21F68B}" dt="2024-03-05T06:51:30.874" v="11"/>
          <ac:spMkLst>
            <pc:docMk/>
            <pc:sldMk cId="1910733364" sldId="275"/>
            <ac:spMk id="5" creationId="{64539B3B-89A7-3A2E-3AF7-89EB0C46CDAC}"/>
          </ac:spMkLst>
        </pc:spChg>
        <pc:spChg chg="del">
          <ac:chgData name="Vilal Ali" userId="S::vilal.ali@students.iiit.ac.in::07f5cd53-9726-4fad-b7d3-888fe8f3573e" providerId="AD" clId="Web-{CE49558D-A522-4F25-9685-42DA6B21F68B}" dt="2024-03-05T06:51:17.749" v="3"/>
          <ac:spMkLst>
            <pc:docMk/>
            <pc:sldMk cId="1910733364" sldId="275"/>
            <ac:spMk id="7" creationId="{2FCE6A00-458C-D558-2C4E-687D9BC386DC}"/>
          </ac:spMkLst>
        </pc:spChg>
        <pc:spChg chg="del">
          <ac:chgData name="Vilal Ali" userId="S::vilal.ali@students.iiit.ac.in::07f5cd53-9726-4fad-b7d3-888fe8f3573e" providerId="AD" clId="Web-{CE49558D-A522-4F25-9685-42DA6B21F68B}" dt="2024-03-05T06:51:12.405" v="1"/>
          <ac:spMkLst>
            <pc:docMk/>
            <pc:sldMk cId="1910733364" sldId="275"/>
            <ac:spMk id="8" creationId="{2B6C4396-94A0-20A3-8136-A3451EA23E23}"/>
          </ac:spMkLst>
        </pc:spChg>
        <pc:spChg chg="add mod">
          <ac:chgData name="Vilal Ali" userId="S::vilal.ali@students.iiit.ac.in::07f5cd53-9726-4fad-b7d3-888fe8f3573e" providerId="AD" clId="Web-{CE49558D-A522-4F25-9685-42DA6B21F68B}" dt="2024-03-05T06:52:22.391" v="17" actId="1076"/>
          <ac:spMkLst>
            <pc:docMk/>
            <pc:sldMk cId="1910733364" sldId="275"/>
            <ac:spMk id="9" creationId="{BDA26D70-8793-5CA5-A31A-2CB7911FF74D}"/>
          </ac:spMkLst>
        </pc:spChg>
        <pc:spChg chg="del">
          <ac:chgData name="Vilal Ali" userId="S::vilal.ali@students.iiit.ac.in::07f5cd53-9726-4fad-b7d3-888fe8f3573e" providerId="AD" clId="Web-{CE49558D-A522-4F25-9685-42DA6B21F68B}" dt="2024-03-05T06:51:14.624" v="2"/>
          <ac:spMkLst>
            <pc:docMk/>
            <pc:sldMk cId="1910733364" sldId="275"/>
            <ac:spMk id="12" creationId="{9F38C720-9D6F-5DCE-9096-5B5DD25C307C}"/>
          </ac:spMkLst>
        </pc:spChg>
        <pc:spChg chg="add mod">
          <ac:chgData name="Vilal Ali" userId="S::vilal.ali@students.iiit.ac.in::07f5cd53-9726-4fad-b7d3-888fe8f3573e" providerId="AD" clId="Web-{CE49558D-A522-4F25-9685-42DA6B21F68B}" dt="2024-03-05T06:52:22.422" v="18" actId="1076"/>
          <ac:spMkLst>
            <pc:docMk/>
            <pc:sldMk cId="1910733364" sldId="275"/>
            <ac:spMk id="14" creationId="{7EC8C65A-2D23-3A96-45D5-9A22B8BC93D3}"/>
          </ac:spMkLst>
        </pc:spChg>
        <pc:spChg chg="del mod">
          <ac:chgData name="Vilal Ali" userId="S::vilal.ali@students.iiit.ac.in::07f5cd53-9726-4fad-b7d3-888fe8f3573e" providerId="AD" clId="Web-{CE49558D-A522-4F25-9685-42DA6B21F68B}" dt="2024-03-05T06:51:22.421" v="8"/>
          <ac:spMkLst>
            <pc:docMk/>
            <pc:sldMk cId="1910733364" sldId="275"/>
            <ac:spMk id="15" creationId="{8DD4CA43-DC9D-2BE4-C87B-6AA5716C00A5}"/>
          </ac:spMkLst>
        </pc:spChg>
        <pc:picChg chg="del">
          <ac:chgData name="Vilal Ali" userId="S::vilal.ali@students.iiit.ac.in::07f5cd53-9726-4fad-b7d3-888fe8f3573e" providerId="AD" clId="Web-{CE49558D-A522-4F25-9685-42DA6B21F68B}" dt="2024-03-05T06:51:17.936" v="4"/>
          <ac:picMkLst>
            <pc:docMk/>
            <pc:sldMk cId="1910733364" sldId="275"/>
            <ac:picMk id="11" creationId="{037C068A-9905-03D6-3E3B-7EEFDD67C9F8}"/>
          </ac:picMkLst>
        </pc:picChg>
        <pc:picChg chg="del">
          <ac:chgData name="Vilal Ali" userId="S::vilal.ali@students.iiit.ac.in::07f5cd53-9726-4fad-b7d3-888fe8f3573e" providerId="AD" clId="Web-{CE49558D-A522-4F25-9685-42DA6B21F68B}" dt="2024-03-05T06:51:19.108" v="5"/>
          <ac:picMkLst>
            <pc:docMk/>
            <pc:sldMk cId="1910733364" sldId="275"/>
            <ac:picMk id="13" creationId="{8518F909-89FB-D5A9-4634-732436060524}"/>
          </ac:picMkLst>
        </pc:picChg>
        <pc:picChg chg="add del">
          <ac:chgData name="Vilal Ali" userId="S::vilal.ali@students.iiit.ac.in::07f5cd53-9726-4fad-b7d3-888fe8f3573e" providerId="AD" clId="Web-{CE49558D-A522-4F25-9685-42DA6B21F68B}" dt="2024-03-05T06:51:27.811" v="10"/>
          <ac:picMkLst>
            <pc:docMk/>
            <pc:sldMk cId="1910733364" sldId="275"/>
            <ac:picMk id="42" creationId="{6FA2862B-6BEC-A4B7-2720-B4990201FB77}"/>
          </ac:picMkLst>
        </pc:picChg>
      </pc:sldChg>
    </pc:docChg>
  </pc:docChgLst>
  <pc:docChgLst>
    <pc:chgData name="Vilal Ali" userId="S::vilal.ali@students.iiit.ac.in::07f5cd53-9726-4fad-b7d3-888fe8f3573e" providerId="AD" clId="Web-{521D6337-A037-F2BB-DC0C-FDA4ECA58C0A}"/>
    <pc:docChg chg="addSld modSld">
      <pc:chgData name="Vilal Ali" userId="S::vilal.ali@students.iiit.ac.in::07f5cd53-9726-4fad-b7d3-888fe8f3573e" providerId="AD" clId="Web-{521D6337-A037-F2BB-DC0C-FDA4ECA58C0A}" dt="2024-03-04T19:09:26.745" v="1228" actId="20577"/>
      <pc:docMkLst>
        <pc:docMk/>
      </pc:docMkLst>
      <pc:sldChg chg="modSp">
        <pc:chgData name="Vilal Ali" userId="S::vilal.ali@students.iiit.ac.in::07f5cd53-9726-4fad-b7d3-888fe8f3573e" providerId="AD" clId="Web-{521D6337-A037-F2BB-DC0C-FDA4ECA58C0A}" dt="2024-03-04T19:09:26.745" v="1228" actId="20577"/>
        <pc:sldMkLst>
          <pc:docMk/>
          <pc:sldMk cId="109857222" sldId="256"/>
        </pc:sldMkLst>
        <pc:spChg chg="mod">
          <ac:chgData name="Vilal Ali" userId="S::vilal.ali@students.iiit.ac.in::07f5cd53-9726-4fad-b7d3-888fe8f3573e" providerId="AD" clId="Web-{521D6337-A037-F2BB-DC0C-FDA4ECA58C0A}" dt="2024-03-04T19:09:26.745" v="122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Vilal Ali" userId="S::vilal.ali@students.iiit.ac.in::07f5cd53-9726-4fad-b7d3-888fe8f3573e" providerId="AD" clId="Web-{521D6337-A037-F2BB-DC0C-FDA4ECA58C0A}" dt="2024-03-04T15:08:33.661" v="19"/>
        <pc:sldMkLst>
          <pc:docMk/>
          <pc:sldMk cId="1947917813" sldId="258"/>
        </pc:sldMkLst>
        <pc:graphicFrameChg chg="mod modGraphic">
          <ac:chgData name="Vilal Ali" userId="S::vilal.ali@students.iiit.ac.in::07f5cd53-9726-4fad-b7d3-888fe8f3573e" providerId="AD" clId="Web-{521D6337-A037-F2BB-DC0C-FDA4ECA58C0A}" dt="2024-03-04T15:08:33.661" v="19"/>
          <ac:graphicFrameMkLst>
            <pc:docMk/>
            <pc:sldMk cId="1947917813" sldId="258"/>
            <ac:graphicFrameMk id="3" creationId="{17DA2018-010C-9D03-4D6A-F57757CC03F0}"/>
          </ac:graphicFrameMkLst>
        </pc:graphicFrameChg>
      </pc:sldChg>
      <pc:sldChg chg="modSp">
        <pc:chgData name="Vilal Ali" userId="S::vilal.ali@students.iiit.ac.in::07f5cd53-9726-4fad-b7d3-888fe8f3573e" providerId="AD" clId="Web-{521D6337-A037-F2BB-DC0C-FDA4ECA58C0A}" dt="2024-03-04T19:06:50.302" v="1210" actId="20577"/>
        <pc:sldMkLst>
          <pc:docMk/>
          <pc:sldMk cId="2150548649" sldId="259"/>
        </pc:sldMkLst>
        <pc:spChg chg="mod">
          <ac:chgData name="Vilal Ali" userId="S::vilal.ali@students.iiit.ac.in::07f5cd53-9726-4fad-b7d3-888fe8f3573e" providerId="AD" clId="Web-{521D6337-A037-F2BB-DC0C-FDA4ECA58C0A}" dt="2024-03-04T19:06:50.302" v="1210" actId="20577"/>
          <ac:spMkLst>
            <pc:docMk/>
            <pc:sldMk cId="2150548649" sldId="259"/>
            <ac:spMk id="7" creationId="{2FCE6A00-458C-D558-2C4E-687D9BC386DC}"/>
          </ac:spMkLst>
        </pc:spChg>
      </pc:sldChg>
      <pc:sldChg chg="delSp modSp">
        <pc:chgData name="Vilal Ali" userId="S::vilal.ali@students.iiit.ac.in::07f5cd53-9726-4fad-b7d3-888fe8f3573e" providerId="AD" clId="Web-{521D6337-A037-F2BB-DC0C-FDA4ECA58C0A}" dt="2024-03-04T15:18:01.801" v="57" actId="14100"/>
        <pc:sldMkLst>
          <pc:docMk/>
          <pc:sldMk cId="1663798202" sldId="264"/>
        </pc:sldMkLst>
        <pc:spChg chg="mod">
          <ac:chgData name="Vilal Ali" userId="S::vilal.ali@students.iiit.ac.in::07f5cd53-9726-4fad-b7d3-888fe8f3573e" providerId="AD" clId="Web-{521D6337-A037-F2BB-DC0C-FDA4ECA58C0A}" dt="2024-03-04T15:17:40.894" v="54" actId="20577"/>
          <ac:spMkLst>
            <pc:docMk/>
            <pc:sldMk cId="1663798202" sldId="264"/>
            <ac:spMk id="8" creationId="{AE80EABE-725C-823C-4EEC-ACE941653406}"/>
          </ac:spMkLst>
        </pc:spChg>
        <pc:spChg chg="del">
          <ac:chgData name="Vilal Ali" userId="S::vilal.ali@students.iiit.ac.in::07f5cd53-9726-4fad-b7d3-888fe8f3573e" providerId="AD" clId="Web-{521D6337-A037-F2BB-DC0C-FDA4ECA58C0A}" dt="2024-03-04T15:16:18.861" v="22"/>
          <ac:spMkLst>
            <pc:docMk/>
            <pc:sldMk cId="1663798202" sldId="264"/>
            <ac:spMk id="12" creationId="{412FC69B-2E31-76E9-F96D-E13ECE6B31C1}"/>
          </ac:spMkLst>
        </pc:spChg>
        <pc:spChg chg="del">
          <ac:chgData name="Vilal Ali" userId="S::vilal.ali@students.iiit.ac.in::07f5cd53-9726-4fad-b7d3-888fe8f3573e" providerId="AD" clId="Web-{521D6337-A037-F2BB-DC0C-FDA4ECA58C0A}" dt="2024-03-04T15:16:21.236" v="24"/>
          <ac:spMkLst>
            <pc:docMk/>
            <pc:sldMk cId="1663798202" sldId="264"/>
            <ac:spMk id="14" creationId="{027E3511-E145-E53A-95F4-23B81AC02FF8}"/>
          </ac:spMkLst>
        </pc:spChg>
        <pc:picChg chg="mod">
          <ac:chgData name="Vilal Ali" userId="S::vilal.ali@students.iiit.ac.in::07f5cd53-9726-4fad-b7d3-888fe8f3573e" providerId="AD" clId="Web-{521D6337-A037-F2BB-DC0C-FDA4ECA58C0A}" dt="2024-03-04T15:18:01.801" v="57" actId="14100"/>
          <ac:picMkLst>
            <pc:docMk/>
            <pc:sldMk cId="1663798202" sldId="264"/>
            <ac:picMk id="10" creationId="{60B50066-281E-735F-F8C9-EB0A34DB942C}"/>
          </ac:picMkLst>
        </pc:picChg>
        <pc:picChg chg="del">
          <ac:chgData name="Vilal Ali" userId="S::vilal.ali@students.iiit.ac.in::07f5cd53-9726-4fad-b7d3-888fe8f3573e" providerId="AD" clId="Web-{521D6337-A037-F2BB-DC0C-FDA4ECA58C0A}" dt="2024-03-04T15:16:22.329" v="25"/>
          <ac:picMkLst>
            <pc:docMk/>
            <pc:sldMk cId="1663798202" sldId="264"/>
            <ac:picMk id="13" creationId="{5F7E732F-DF9B-887F-7823-D88811076744}"/>
          </ac:picMkLst>
        </pc:picChg>
        <pc:picChg chg="del">
          <ac:chgData name="Vilal Ali" userId="S::vilal.ali@students.iiit.ac.in::07f5cd53-9726-4fad-b7d3-888fe8f3573e" providerId="AD" clId="Web-{521D6337-A037-F2BB-DC0C-FDA4ECA58C0A}" dt="2024-03-04T15:16:20.439" v="23"/>
          <ac:picMkLst>
            <pc:docMk/>
            <pc:sldMk cId="1663798202" sldId="264"/>
            <ac:picMk id="15" creationId="{B1DD3989-96BE-164B-BC5A-3F832AC9C455}"/>
          </ac:picMkLst>
        </pc:picChg>
      </pc:sldChg>
      <pc:sldChg chg="addSp delSp modSp">
        <pc:chgData name="Vilal Ali" userId="S::vilal.ali@students.iiit.ac.in::07f5cd53-9726-4fad-b7d3-888fe8f3573e" providerId="AD" clId="Web-{521D6337-A037-F2BB-DC0C-FDA4ECA58C0A}" dt="2024-03-04T19:02:14.136" v="1184"/>
        <pc:sldMkLst>
          <pc:docMk/>
          <pc:sldMk cId="2025075204" sldId="266"/>
        </pc:sldMkLst>
        <pc:spChg chg="del mod">
          <ac:chgData name="Vilal Ali" userId="S::vilal.ali@students.iiit.ac.in::07f5cd53-9726-4fad-b7d3-888fe8f3573e" providerId="AD" clId="Web-{521D6337-A037-F2BB-DC0C-FDA4ECA58C0A}" dt="2024-03-04T18:55:13.076" v="1100"/>
          <ac:spMkLst>
            <pc:docMk/>
            <pc:sldMk cId="2025075204" sldId="266"/>
            <ac:spMk id="6" creationId="{309265DC-1271-DE26-5F4D-55F27A20CB2C}"/>
          </ac:spMkLst>
        </pc:spChg>
        <pc:graphicFrameChg chg="add mod modGraphic">
          <ac:chgData name="Vilal Ali" userId="S::vilal.ali@students.iiit.ac.in::07f5cd53-9726-4fad-b7d3-888fe8f3573e" providerId="AD" clId="Web-{521D6337-A037-F2BB-DC0C-FDA4ECA58C0A}" dt="2024-03-04T19:02:14.136" v="1184"/>
          <ac:graphicFrameMkLst>
            <pc:docMk/>
            <pc:sldMk cId="2025075204" sldId="266"/>
            <ac:graphicFrameMk id="3" creationId="{3B8AE0D8-DBA6-8477-1917-1D35C40E0F35}"/>
          </ac:graphicFrameMkLst>
        </pc:graphicFrameChg>
        <pc:picChg chg="add del">
          <ac:chgData name="Vilal Ali" userId="S::vilal.ali@students.iiit.ac.in::07f5cd53-9726-4fad-b7d3-888fe8f3573e" providerId="AD" clId="Web-{521D6337-A037-F2BB-DC0C-FDA4ECA58C0A}" dt="2024-03-04T18:55:50.218" v="1116"/>
          <ac:picMkLst>
            <pc:docMk/>
            <pc:sldMk cId="2025075204" sldId="266"/>
            <ac:picMk id="42" creationId="{6FA2862B-6BEC-A4B7-2720-B4990201FB77}"/>
          </ac:picMkLst>
        </pc:picChg>
      </pc:sldChg>
      <pc:sldChg chg="delSp modSp add replId">
        <pc:chgData name="Vilal Ali" userId="S::vilal.ali@students.iiit.ac.in::07f5cd53-9726-4fad-b7d3-888fe8f3573e" providerId="AD" clId="Web-{521D6337-A037-F2BB-DC0C-FDA4ECA58C0A}" dt="2024-03-04T15:19:32.568" v="83" actId="20577"/>
        <pc:sldMkLst>
          <pc:docMk/>
          <pc:sldMk cId="4161673142" sldId="271"/>
        </pc:sldMkLst>
        <pc:spChg chg="mod">
          <ac:chgData name="Vilal Ali" userId="S::vilal.ali@students.iiit.ac.in::07f5cd53-9726-4fad-b7d3-888fe8f3573e" providerId="AD" clId="Web-{521D6337-A037-F2BB-DC0C-FDA4ECA58C0A}" dt="2024-03-04T15:19:32.568" v="83" actId="20577"/>
          <ac:spMkLst>
            <pc:docMk/>
            <pc:sldMk cId="4161673142" sldId="271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521D6337-A037-F2BB-DC0C-FDA4ECA58C0A}" dt="2024-03-04T15:18:22.677" v="58"/>
          <ac:spMkLst>
            <pc:docMk/>
            <pc:sldMk cId="4161673142" sldId="271"/>
            <ac:spMk id="8" creationId="{AE80EABE-725C-823C-4EEC-ACE941653406}"/>
          </ac:spMkLst>
        </pc:spChg>
        <pc:spChg chg="mod">
          <ac:chgData name="Vilal Ali" userId="S::vilal.ali@students.iiit.ac.in::07f5cd53-9726-4fad-b7d3-888fe8f3573e" providerId="AD" clId="Web-{521D6337-A037-F2BB-DC0C-FDA4ECA58C0A}" dt="2024-03-04T15:19:21.724" v="81" actId="20577"/>
          <ac:spMkLst>
            <pc:docMk/>
            <pc:sldMk cId="4161673142" sldId="271"/>
            <ac:spMk id="12" creationId="{412FC69B-2E31-76E9-F96D-E13ECE6B31C1}"/>
          </ac:spMkLst>
        </pc:spChg>
        <pc:spChg chg="del mod">
          <ac:chgData name="Vilal Ali" userId="S::vilal.ali@students.iiit.ac.in::07f5cd53-9726-4fad-b7d3-888fe8f3573e" providerId="AD" clId="Web-{521D6337-A037-F2BB-DC0C-FDA4ECA58C0A}" dt="2024-03-04T15:18:32.020" v="64"/>
          <ac:spMkLst>
            <pc:docMk/>
            <pc:sldMk cId="4161673142" sldId="271"/>
            <ac:spMk id="14" creationId="{027E3511-E145-E53A-95F4-23B81AC02FF8}"/>
          </ac:spMkLst>
        </pc:spChg>
        <pc:picChg chg="del">
          <ac:chgData name="Vilal Ali" userId="S::vilal.ali@students.iiit.ac.in::07f5cd53-9726-4fad-b7d3-888fe8f3573e" providerId="AD" clId="Web-{521D6337-A037-F2BB-DC0C-FDA4ECA58C0A}" dt="2024-03-04T15:18:28.176" v="59"/>
          <ac:picMkLst>
            <pc:docMk/>
            <pc:sldMk cId="4161673142" sldId="271"/>
            <ac:picMk id="10" creationId="{60B50066-281E-735F-F8C9-EB0A34DB942C}"/>
          </ac:picMkLst>
        </pc:picChg>
        <pc:picChg chg="mod">
          <ac:chgData name="Vilal Ali" userId="S::vilal.ali@students.iiit.ac.in::07f5cd53-9726-4fad-b7d3-888fe8f3573e" providerId="AD" clId="Web-{521D6337-A037-F2BB-DC0C-FDA4ECA58C0A}" dt="2024-03-04T15:19:09.709" v="69" actId="1076"/>
          <ac:picMkLst>
            <pc:docMk/>
            <pc:sldMk cId="4161673142" sldId="271"/>
            <ac:picMk id="13" creationId="{5F7E732F-DF9B-887F-7823-D88811076744}"/>
          </ac:picMkLst>
        </pc:picChg>
        <pc:picChg chg="del">
          <ac:chgData name="Vilal Ali" userId="S::vilal.ali@students.iiit.ac.in::07f5cd53-9726-4fad-b7d3-888fe8f3573e" providerId="AD" clId="Web-{521D6337-A037-F2BB-DC0C-FDA4ECA58C0A}" dt="2024-03-04T15:18:29.801" v="60"/>
          <ac:picMkLst>
            <pc:docMk/>
            <pc:sldMk cId="4161673142" sldId="271"/>
            <ac:picMk id="15" creationId="{B1DD3989-96BE-164B-BC5A-3F832AC9C455}"/>
          </ac:picMkLst>
        </pc:picChg>
      </pc:sldChg>
      <pc:sldChg chg="delSp modSp add replId">
        <pc:chgData name="Vilal Ali" userId="S::vilal.ali@students.iiit.ac.in::07f5cd53-9726-4fad-b7d3-888fe8f3573e" providerId="AD" clId="Web-{521D6337-A037-F2BB-DC0C-FDA4ECA58C0A}" dt="2024-03-04T15:20:31.367" v="105" actId="1076"/>
        <pc:sldMkLst>
          <pc:docMk/>
          <pc:sldMk cId="1933711149" sldId="272"/>
        </pc:sldMkLst>
        <pc:spChg chg="mod">
          <ac:chgData name="Vilal Ali" userId="S::vilal.ali@students.iiit.ac.in::07f5cd53-9726-4fad-b7d3-888fe8f3573e" providerId="AD" clId="Web-{521D6337-A037-F2BB-DC0C-FDA4ECA58C0A}" dt="2024-03-04T15:19:41.334" v="85" actId="20577"/>
          <ac:spMkLst>
            <pc:docMk/>
            <pc:sldMk cId="1933711149" sldId="272"/>
            <ac:spMk id="2" creationId="{01C5ED53-30A1-733D-90CB-A35F618316BE}"/>
          </ac:spMkLst>
        </pc:spChg>
        <pc:spChg chg="del">
          <ac:chgData name="Vilal Ali" userId="S::vilal.ali@students.iiit.ac.in::07f5cd53-9726-4fad-b7d3-888fe8f3573e" providerId="AD" clId="Web-{521D6337-A037-F2BB-DC0C-FDA4ECA58C0A}" dt="2024-03-04T15:19:45.006" v="86"/>
          <ac:spMkLst>
            <pc:docMk/>
            <pc:sldMk cId="1933711149" sldId="272"/>
            <ac:spMk id="8" creationId="{AE80EABE-725C-823C-4EEC-ACE941653406}"/>
          </ac:spMkLst>
        </pc:spChg>
        <pc:spChg chg="del">
          <ac:chgData name="Vilal Ali" userId="S::vilal.ali@students.iiit.ac.in::07f5cd53-9726-4fad-b7d3-888fe8f3573e" providerId="AD" clId="Web-{521D6337-A037-F2BB-DC0C-FDA4ECA58C0A}" dt="2024-03-04T15:19:49.366" v="89"/>
          <ac:spMkLst>
            <pc:docMk/>
            <pc:sldMk cId="1933711149" sldId="272"/>
            <ac:spMk id="12" creationId="{412FC69B-2E31-76E9-F96D-E13ECE6B31C1}"/>
          </ac:spMkLst>
        </pc:spChg>
        <pc:spChg chg="mod">
          <ac:chgData name="Vilal Ali" userId="S::vilal.ali@students.iiit.ac.in::07f5cd53-9726-4fad-b7d3-888fe8f3573e" providerId="AD" clId="Web-{521D6337-A037-F2BB-DC0C-FDA4ECA58C0A}" dt="2024-03-04T15:20:10.335" v="102" actId="20577"/>
          <ac:spMkLst>
            <pc:docMk/>
            <pc:sldMk cId="1933711149" sldId="272"/>
            <ac:spMk id="14" creationId="{027E3511-E145-E53A-95F4-23B81AC02FF8}"/>
          </ac:spMkLst>
        </pc:spChg>
        <pc:picChg chg="del">
          <ac:chgData name="Vilal Ali" userId="S::vilal.ali@students.iiit.ac.in::07f5cd53-9726-4fad-b7d3-888fe8f3573e" providerId="AD" clId="Web-{521D6337-A037-F2BB-DC0C-FDA4ECA58C0A}" dt="2024-03-04T15:19:46.725" v="87"/>
          <ac:picMkLst>
            <pc:docMk/>
            <pc:sldMk cId="1933711149" sldId="272"/>
            <ac:picMk id="10" creationId="{60B50066-281E-735F-F8C9-EB0A34DB942C}"/>
          </ac:picMkLst>
        </pc:picChg>
        <pc:picChg chg="del">
          <ac:chgData name="Vilal Ali" userId="S::vilal.ali@students.iiit.ac.in::07f5cd53-9726-4fad-b7d3-888fe8f3573e" providerId="AD" clId="Web-{521D6337-A037-F2BB-DC0C-FDA4ECA58C0A}" dt="2024-03-04T15:19:48.272" v="88"/>
          <ac:picMkLst>
            <pc:docMk/>
            <pc:sldMk cId="1933711149" sldId="272"/>
            <ac:picMk id="13" creationId="{5F7E732F-DF9B-887F-7823-D88811076744}"/>
          </ac:picMkLst>
        </pc:picChg>
        <pc:picChg chg="mod">
          <ac:chgData name="Vilal Ali" userId="S::vilal.ali@students.iiit.ac.in::07f5cd53-9726-4fad-b7d3-888fe8f3573e" providerId="AD" clId="Web-{521D6337-A037-F2BB-DC0C-FDA4ECA58C0A}" dt="2024-03-04T15:20:31.367" v="105" actId="1076"/>
          <ac:picMkLst>
            <pc:docMk/>
            <pc:sldMk cId="1933711149" sldId="272"/>
            <ac:picMk id="15" creationId="{B1DD3989-96BE-164B-BC5A-3F832AC9C455}"/>
          </ac:picMkLst>
        </pc:picChg>
      </pc:sldChg>
      <pc:sldChg chg="addSp delSp modSp add replId">
        <pc:chgData name="Vilal Ali" userId="S::vilal.ali@students.iiit.ac.in::07f5cd53-9726-4fad-b7d3-888fe8f3573e" providerId="AD" clId="Web-{521D6337-A037-F2BB-DC0C-FDA4ECA58C0A}" dt="2024-03-04T17:46:51.824" v="366" actId="20577"/>
        <pc:sldMkLst>
          <pc:docMk/>
          <pc:sldMk cId="746360841" sldId="273"/>
        </pc:sldMkLst>
        <pc:spChg chg="mod">
          <ac:chgData name="Vilal Ali" userId="S::vilal.ali@students.iiit.ac.in::07f5cd53-9726-4fad-b7d3-888fe8f3573e" providerId="AD" clId="Web-{521D6337-A037-F2BB-DC0C-FDA4ECA58C0A}" dt="2024-03-04T15:24:38.795" v="112" actId="20577"/>
          <ac:spMkLst>
            <pc:docMk/>
            <pc:sldMk cId="746360841" sldId="273"/>
            <ac:spMk id="2" creationId="{01C5ED53-30A1-733D-90CB-A35F618316BE}"/>
          </ac:spMkLst>
        </pc:spChg>
        <pc:spChg chg="mod">
          <ac:chgData name="Vilal Ali" userId="S::vilal.ali@students.iiit.ac.in::07f5cd53-9726-4fad-b7d3-888fe8f3573e" providerId="AD" clId="Web-{521D6337-A037-F2BB-DC0C-FDA4ECA58C0A}" dt="2024-03-04T17:46:41.355" v="363" actId="20577"/>
          <ac:spMkLst>
            <pc:docMk/>
            <pc:sldMk cId="746360841" sldId="273"/>
            <ac:spMk id="5" creationId="{6369EAEA-3294-C523-0C3C-1839851FC590}"/>
          </ac:spMkLst>
        </pc:spChg>
        <pc:spChg chg="add mod">
          <ac:chgData name="Vilal Ali" userId="S::vilal.ali@students.iiit.ac.in::07f5cd53-9726-4fad-b7d3-888fe8f3573e" providerId="AD" clId="Web-{521D6337-A037-F2BB-DC0C-FDA4ECA58C0A}" dt="2024-03-04T17:46:45.871" v="364" actId="20577"/>
          <ac:spMkLst>
            <pc:docMk/>
            <pc:sldMk cId="746360841" sldId="273"/>
            <ac:spMk id="9" creationId="{C91CB01D-AAB5-BEC4-507A-8008CD425A91}"/>
          </ac:spMkLst>
        </pc:spChg>
        <pc:spChg chg="add mod">
          <ac:chgData name="Vilal Ali" userId="S::vilal.ali@students.iiit.ac.in::07f5cd53-9726-4fad-b7d3-888fe8f3573e" providerId="AD" clId="Web-{521D6337-A037-F2BB-DC0C-FDA4ECA58C0A}" dt="2024-03-04T17:46:51.824" v="366" actId="20577"/>
          <ac:spMkLst>
            <pc:docMk/>
            <pc:sldMk cId="746360841" sldId="273"/>
            <ac:spMk id="10" creationId="{BA765743-7D4F-D5D9-1028-DE4CAE4EFAA0}"/>
          </ac:spMkLst>
        </pc:spChg>
        <pc:spChg chg="del">
          <ac:chgData name="Vilal Ali" userId="S::vilal.ali@students.iiit.ac.in::07f5cd53-9726-4fad-b7d3-888fe8f3573e" providerId="AD" clId="Web-{521D6337-A037-F2BB-DC0C-FDA4ECA58C0A}" dt="2024-03-04T15:32:21.509" v="243"/>
          <ac:spMkLst>
            <pc:docMk/>
            <pc:sldMk cId="746360841" sldId="273"/>
            <ac:spMk id="12" creationId="{EDFBEFC5-B039-3981-EA1A-D70D7353E1F6}"/>
          </ac:spMkLst>
        </pc:spChg>
        <pc:picChg chg="add mod">
          <ac:chgData name="Vilal Ali" userId="S::vilal.ali@students.iiit.ac.in::07f5cd53-9726-4fad-b7d3-888fe8f3573e" providerId="AD" clId="Web-{521D6337-A037-F2BB-DC0C-FDA4ECA58C0A}" dt="2024-03-04T15:36:02.781" v="323" actId="14100"/>
          <ac:picMkLst>
            <pc:docMk/>
            <pc:sldMk cId="746360841" sldId="273"/>
            <ac:picMk id="3" creationId="{68A43C17-31D0-8347-4FCC-5470CDB630CA}"/>
          </ac:picMkLst>
        </pc:picChg>
        <pc:picChg chg="add mod ord">
          <ac:chgData name="Vilal Ali" userId="S::vilal.ali@students.iiit.ac.in::07f5cd53-9726-4fad-b7d3-888fe8f3573e" providerId="AD" clId="Web-{521D6337-A037-F2BB-DC0C-FDA4ECA58C0A}" dt="2024-03-04T15:51:02.975" v="332" actId="14100"/>
          <ac:picMkLst>
            <pc:docMk/>
            <pc:sldMk cId="746360841" sldId="273"/>
            <ac:picMk id="6" creationId="{9AD367EE-7DC4-73BF-97D1-BC02DADC3616}"/>
          </ac:picMkLst>
        </pc:picChg>
        <pc:picChg chg="add mod ord">
          <ac:chgData name="Vilal Ali" userId="S::vilal.ali@students.iiit.ac.in::07f5cd53-9726-4fad-b7d3-888fe8f3573e" providerId="AD" clId="Web-{521D6337-A037-F2BB-DC0C-FDA4ECA58C0A}" dt="2024-03-04T15:52:17.211" v="351" actId="1076"/>
          <ac:picMkLst>
            <pc:docMk/>
            <pc:sldMk cId="746360841" sldId="273"/>
            <ac:picMk id="8" creationId="{8556C8C4-9632-1BA9-A98A-5F48DA03BB4D}"/>
          </ac:picMkLst>
        </pc:picChg>
        <pc:picChg chg="add mod">
          <ac:chgData name="Vilal Ali" userId="S::vilal.ali@students.iiit.ac.in::07f5cd53-9726-4fad-b7d3-888fe8f3573e" providerId="AD" clId="Web-{521D6337-A037-F2BB-DC0C-FDA4ECA58C0A}" dt="2024-03-04T15:52:32.540" v="354" actId="1076"/>
          <ac:picMkLst>
            <pc:docMk/>
            <pc:sldMk cId="746360841" sldId="273"/>
            <ac:picMk id="11" creationId="{B8CDA7FB-FA5A-A406-1B05-4B964E86DFC3}"/>
          </ac:picMkLst>
        </pc:picChg>
        <pc:picChg chg="mod">
          <ac:chgData name="Vilal Ali" userId="S::vilal.ali@students.iiit.ac.in::07f5cd53-9726-4fad-b7d3-888fe8f3573e" providerId="AD" clId="Web-{521D6337-A037-F2BB-DC0C-FDA4ECA58C0A}" dt="2024-03-04T15:28:33.973" v="182" actId="1076"/>
          <ac:picMkLst>
            <pc:docMk/>
            <pc:sldMk cId="746360841" sldId="273"/>
            <ac:picMk id="42" creationId="{6FA2862B-6BEC-A4B7-2720-B4990201FB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1" r:id="rId6"/>
    <p:sldLayoutId id="2147483837" r:id="rId7"/>
    <p:sldLayoutId id="2147483838" r:id="rId8"/>
    <p:sldLayoutId id="2147483839" r:id="rId9"/>
    <p:sldLayoutId id="2147483840" r:id="rId10"/>
    <p:sldLayoutId id="21474838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6" name="Rectangle 3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5" y="2017"/>
            <a:ext cx="12198043" cy="1690303"/>
          </a:xfrm>
          <a:solidFill>
            <a:srgbClr val="002060"/>
          </a:solidFill>
        </p:spPr>
        <p:txBody>
          <a:bodyPr anchor="b">
            <a:normAutofit/>
          </a:bodyPr>
          <a:lstStyle/>
          <a:p>
            <a:pPr algn="ctr">
              <a:lnSpc>
                <a:spcPct val="107000"/>
              </a:lnSpc>
            </a:pPr>
            <a:r>
              <a:rPr lang="en-US" sz="5000" b="1" dirty="0">
                <a:solidFill>
                  <a:schemeClr val="bg1"/>
                </a:solidFill>
              </a:rPr>
              <a:t>Project ID 36</a:t>
            </a:r>
            <a:br>
              <a:rPr lang="en-IN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Haystack - Dynamic Replication</a:t>
            </a:r>
            <a:endParaRPr lang="en-US" sz="5000" b="1" cap="all" dirty="0">
              <a:solidFill>
                <a:schemeClr val="bg1"/>
              </a:solidFill>
            </a:endParaRPr>
          </a:p>
        </p:txBody>
      </p:sp>
      <p:grpSp>
        <p:nvGrpSpPr>
          <p:cNvPr id="342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5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29D640-4551-20FF-4E69-64539580A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114550"/>
            <a:ext cx="4248150" cy="26289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58E0338-13B3-5044-49B7-77BE96A8E808}"/>
              </a:ext>
            </a:extLst>
          </p:cNvPr>
          <p:cNvSpPr txBox="1">
            <a:spLocks/>
          </p:cNvSpPr>
          <p:nvPr/>
        </p:nvSpPr>
        <p:spPr>
          <a:xfrm>
            <a:off x="3971925" y="5061131"/>
            <a:ext cx="4687767" cy="145570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en-US" sz="5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Submitted By</a:t>
            </a:r>
            <a:endParaRPr lang="en-IN" sz="5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7000"/>
              </a:lnSpc>
            </a:pPr>
            <a:r>
              <a:rPr lang="en-US" sz="5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TEAM_45</a:t>
            </a:r>
          </a:p>
          <a:p>
            <a:pPr>
              <a:lnSpc>
                <a:spcPct val="107000"/>
              </a:lnSpc>
            </a:pPr>
            <a:r>
              <a:rPr lang="en-US" sz="5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Vilal Al and </a:t>
            </a:r>
            <a:r>
              <a:rPr lang="en-US" sz="5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Shriom</a:t>
            </a:r>
            <a:r>
              <a:rPr lang="en-US" sz="5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Tyagi</a:t>
            </a:r>
            <a:endParaRPr lang="en-IN" sz="5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963D5-F350-1321-DB35-74DE910A7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19DCD2DF-81F0-55C5-DFB2-9ED1E2F53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71F31F7-CF00-29E2-7C1C-D99F466574B4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0BF18-F022-DF5F-B2B4-30F764F4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5"/>
            <a:ext cx="10608276" cy="2108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ACA6994-4FE3-E753-217F-05951B85D078}"/>
              </a:ext>
            </a:extLst>
          </p:cNvPr>
          <p:cNvSpPr txBox="1">
            <a:spLocks/>
          </p:cNvSpPr>
          <p:nvPr/>
        </p:nvSpPr>
        <p:spPr>
          <a:xfrm>
            <a:off x="727278" y="835398"/>
            <a:ext cx="10694135" cy="604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Interface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E061E-3C7E-359C-720A-C7CD357B6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2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22B8D-C634-EAB3-8549-DC12CCB9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69" y="1440150"/>
            <a:ext cx="10396129" cy="21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4CDED-3D96-E99D-EDD3-441CA8B7D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36C77202-F637-3F7C-15AC-6C8D6C16B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29A165F-ED9B-0EB5-ECAD-787E950ED8EC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6E0C9-13C4-6467-D505-817DF28D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5"/>
            <a:ext cx="10608276" cy="2108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2068E-50B8-3B1B-2E81-D57BC5759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2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6BD57BF-EC49-F938-3451-1FF0001D1F88}"/>
              </a:ext>
            </a:extLst>
          </p:cNvPr>
          <p:cNvSpPr txBox="1">
            <a:spLocks/>
          </p:cNvSpPr>
          <p:nvPr/>
        </p:nvSpPr>
        <p:spPr>
          <a:xfrm>
            <a:off x="838200" y="621579"/>
            <a:ext cx="10694135" cy="604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Viewer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8A1CD-E140-DD8F-3E38-51BC9AEA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6" b="17719"/>
          <a:stretch/>
        </p:blipFill>
        <p:spPr>
          <a:xfrm>
            <a:off x="1191126" y="1089530"/>
            <a:ext cx="9039461" cy="56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8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37CA0-555F-9F4E-3991-6D7B8419D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5131C8B1-5259-B711-D0CE-8B1C26D14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FBBCAFE-EF07-0CB9-D5AB-9074BF7C2AB9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634468-32CA-30C1-BCF2-11241CF5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5"/>
            <a:ext cx="10608276" cy="2108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BA466-FEEB-4EE8-0946-8F8133F6B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2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C442B921-3B19-2C9E-0746-E1A4379AFA77}"/>
              </a:ext>
            </a:extLst>
          </p:cNvPr>
          <p:cNvSpPr txBox="1">
            <a:spLocks/>
          </p:cNvSpPr>
          <p:nvPr/>
        </p:nvSpPr>
        <p:spPr>
          <a:xfrm>
            <a:off x="706003" y="870602"/>
            <a:ext cx="10694135" cy="604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F4DAD-D179-C5B7-9C91-13D3B709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573809"/>
            <a:ext cx="11950700" cy="37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F2E521-FAF8-64E4-4B3F-AC726FC84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E08675B1-76D6-5584-FEFC-32916D9E8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4A44CFC-C691-F5F7-A69F-07A0DD942AE2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7A976F-D9BB-A885-6B80-A133E067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5"/>
            <a:ext cx="10608276" cy="2108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E7AA39-5E71-8FFA-CD5D-87FE805FE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8817BAA-63AD-3534-FDC0-A07D5CE1A0D0}"/>
              </a:ext>
            </a:extLst>
          </p:cNvPr>
          <p:cNvSpPr txBox="1">
            <a:spLocks/>
          </p:cNvSpPr>
          <p:nvPr/>
        </p:nvSpPr>
        <p:spPr>
          <a:xfrm>
            <a:off x="706003" y="870602"/>
            <a:ext cx="10694135" cy="604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Access Frequency vs. Replication Count: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AAABB-9A0C-92CD-0DFA-2F51A923A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5" y="1673148"/>
            <a:ext cx="11766885" cy="4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93D11-EC4C-B25D-D25D-3EADB8694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C67D8A20-C7FC-D685-F97D-5709C9354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F28A5DA-A575-5AB0-B291-402772B3466B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04DE9-8E50-6828-7109-5063A70F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5"/>
            <a:ext cx="10608276" cy="2108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46D717-A95B-33B8-6FF2-6B56CF913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33CE9DDB-F97B-C292-479E-7B7D656BB697}"/>
              </a:ext>
            </a:extLst>
          </p:cNvPr>
          <p:cNvSpPr txBox="1">
            <a:spLocks/>
          </p:cNvSpPr>
          <p:nvPr/>
        </p:nvSpPr>
        <p:spPr>
          <a:xfrm>
            <a:off x="706003" y="870602"/>
            <a:ext cx="10694135" cy="604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Impact on Execution Time: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EF3AD6-F3D1-B271-0E58-9A065BC8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2" y="1601417"/>
            <a:ext cx="10232858" cy="45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5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603F8-8D9E-B934-6FFB-73A87A64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92D956BA-B627-1B9D-751D-E1A1A9156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3FA8941-818C-86D5-9CDB-E36998C3C05B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73EB96-D77B-B54B-AECB-9C396292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4"/>
            <a:ext cx="10608276" cy="563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6C4DEF5-24A2-D1D6-EFDD-A094EE62B277}"/>
              </a:ext>
            </a:extLst>
          </p:cNvPr>
          <p:cNvSpPr txBox="1">
            <a:spLocks/>
          </p:cNvSpPr>
          <p:nvPr/>
        </p:nvSpPr>
        <p:spPr>
          <a:xfrm>
            <a:off x="727278" y="835397"/>
            <a:ext cx="10694135" cy="4621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Transition: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REST APIs with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AWS, GCP, and Azure storage systems.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Replication: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access patterns and optimize replicas proactively.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E76CDA-E812-C1F2-8658-33868A093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3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1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4E781-2874-51A5-E6B6-FC68FADE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570A1239-244D-2B91-53A4-0F566CBD2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4B5B05D-5032-8F70-74EA-279B84E34811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612D7-B9E9-8616-768E-FE6DCE6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5"/>
            <a:ext cx="10608276" cy="3231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75175C5-1C45-A8B0-8504-1194C34FF170}"/>
              </a:ext>
            </a:extLst>
          </p:cNvPr>
          <p:cNvSpPr txBox="1">
            <a:spLocks/>
          </p:cNvSpPr>
          <p:nvPr/>
        </p:nvSpPr>
        <p:spPr>
          <a:xfrm>
            <a:off x="727278" y="835397"/>
            <a:ext cx="10694135" cy="3160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Haystack - Dynamic Replication optimizes resource utilization while ensuring fault tolerance and scalability.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the inefficiencies of traditional replication strategies.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AB351A-90FB-6BE6-E92E-93615208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C32BC-9A90-4B6F-E21D-3B50B19DE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263C3F24-7F0F-84AA-FAE3-891E11DC6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E5B6A7-8EB2-CE9C-E6FC-4671C636B7D9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B35C9D-ACBE-F140-D06D-19CFECA8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5"/>
            <a:ext cx="10608276" cy="3231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B065E1-878D-D9D4-4001-5167115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32E10DB-8281-E79C-1265-D85E19D1FC84}"/>
              </a:ext>
            </a:extLst>
          </p:cNvPr>
          <p:cNvSpPr txBox="1">
            <a:spLocks/>
          </p:cNvSpPr>
          <p:nvPr/>
        </p:nvSpPr>
        <p:spPr>
          <a:xfrm>
            <a:off x="-8427" y="2009275"/>
            <a:ext cx="12206469" cy="2446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  <a:p>
            <a:pPr marL="0" indent="0" algn="ctr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2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Thank You Minion Images | Thank you images, Thank you wallpaper ...">
            <a:extLst>
              <a:ext uri="{FF2B5EF4-FFF2-40B4-BE49-F238E27FC236}">
                <a16:creationId xmlns:a16="http://schemas.microsoft.com/office/drawing/2014/main" id="{89A23064-0CDD-999E-6273-958E9CC63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</a:blip>
          <a:srcRect t="24997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1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7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78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8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3712EA9B-DA35-7793-003F-4C75FDC61B3A}"/>
              </a:ext>
            </a:extLst>
          </p:cNvPr>
          <p:cNvSpPr txBox="1">
            <a:spLocks/>
          </p:cNvSpPr>
          <p:nvPr/>
        </p:nvSpPr>
        <p:spPr>
          <a:xfrm>
            <a:off x="107281" y="130059"/>
            <a:ext cx="2011180" cy="570851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>
                <a:solidFill>
                  <a:srgbClr val="FFFFFF"/>
                </a:solidFill>
              </a:rPr>
              <a:t>TEAM_45</a:t>
            </a:r>
            <a:endParaRPr lang="en-US" sz="3000" b="1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1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6FA2862B-6BEC-A4B7-2720-B4990201F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580D9F6-C959-6BA5-447D-34C684A24645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E6A00-458C-D558-2C4E-687D9BC3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0" y="835397"/>
            <a:ext cx="11713028" cy="55851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Objectives: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clear goals for implementing dynamic replication in Haystack.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key metrics like access frequency and storage constraints.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Adopted a modular architecture for scalability and maintainability.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Replication Logic: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a flexible algorithm to calculate replicas based on file access.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mechanisms to improve reliability and system recovery.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metrics to monitor storage, access patterns, and replication impact.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Storage Utilization: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storage costs by minimizing unnecessary replicas.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&amp; Testing: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realistic data to validate system functionality.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Visualized system performance through graphs for clarity.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an iterative process to refine features and resolve issues.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Prepared detailed reports for better understanding and future reference.</a:t>
            </a:r>
            <a:endParaRPr lang="en-US" sz="21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994087-E81A-5D68-BA8C-3163CE741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Applied to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215054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6FA2862B-6BEC-A4B7-2720-B4990201F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AFE74-FFE2-00B0-A92E-A163966E688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rgbClr val="002060"/>
              </a:solidFill>
              <a:cs typeface="Arial"/>
            </a:endParaRPr>
          </a:p>
          <a:p>
            <a:endParaRPr lang="en-US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80D9F6-C959-6BA5-447D-34C684A24645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DA2018-010C-9D03-4D6A-F57757CC0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81988"/>
              </p:ext>
            </p:extLst>
          </p:nvPr>
        </p:nvGraphicFramePr>
        <p:xfrm>
          <a:off x="128467" y="953662"/>
          <a:ext cx="11932681" cy="5119321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01130">
                  <a:extLst>
                    <a:ext uri="{9D8B030D-6E8A-4147-A177-3AD203B41FA5}">
                      <a16:colId xmlns:a16="http://schemas.microsoft.com/office/drawing/2014/main" val="252205607"/>
                    </a:ext>
                  </a:extLst>
                </a:gridCol>
                <a:gridCol w="9359900">
                  <a:extLst>
                    <a:ext uri="{9D8B030D-6E8A-4147-A177-3AD203B41FA5}">
                      <a16:colId xmlns:a16="http://schemas.microsoft.com/office/drawing/2014/main" val="3238101462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3713143579"/>
                    </a:ext>
                  </a:extLst>
                </a:gridCol>
              </a:tblGrid>
              <a:tr h="3670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Task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Done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79873"/>
                  </a:ext>
                </a:extLst>
              </a:tr>
              <a:tr h="4073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the replication logic and implemented the </a:t>
                      </a:r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calculateReplicas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Vilal 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683929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API routes for file upload, metrics, and monitoring replication.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Vilal 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921028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Configured the </a:t>
                      </a:r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replicationConfig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handled system metrics computation.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Vilal 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5525226"/>
                  </a:ext>
                </a:extLst>
              </a:tr>
              <a:tr h="4073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controllers and services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file management and storage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Shriom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Tyagi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757151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for replicas and nodes.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Shriom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Tyagi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954856"/>
                  </a:ext>
                </a:extLst>
              </a:tr>
              <a:tr h="4313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logging utilities and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error-handling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mechanisms.</a:t>
                      </a:r>
                      <a:endParaRPr lang="en-US" sz="18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Shriom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Tyagi</a:t>
                      </a:r>
                      <a:endParaRPr lang="en-US" sz="18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683807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the metrics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implemented data visualization with graphs.</a:t>
                      </a:r>
                      <a:endParaRPr lang="en-US" sz="18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Vilal Ali</a:t>
                      </a:r>
                      <a:endParaRPr lang="en-US" sz="18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735358"/>
                  </a:ext>
                </a:extLst>
              </a:tr>
              <a:tr h="428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calls with state management for fetching and displaying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Vilal 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2368149"/>
                  </a:ext>
                </a:extLst>
              </a:tr>
              <a:tr h="45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file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and replication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views with a responsive 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Shriom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Tyagi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27425"/>
                  </a:ext>
                </a:extLst>
              </a:tr>
              <a:tr h="45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Handled user interactions and data binding for seamless functionality.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Shriom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Tyagi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43281"/>
                  </a:ext>
                </a:extLst>
              </a:tr>
              <a:tr h="45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Prepared detailed reports for better understanding and future reference.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Vilal 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028587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2EE1468-431F-9E06-5C26-18E98FB84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479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6FA2862B-6BEC-A4B7-2720-B4990201F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580D9F6-C959-6BA5-447D-34C684A24645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E6A00-458C-D558-2C4E-687D9BC3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4"/>
            <a:ext cx="10608276" cy="563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69EAEA-3294-C523-0C3C-1839851FC590}"/>
              </a:ext>
            </a:extLst>
          </p:cNvPr>
          <p:cNvSpPr txBox="1">
            <a:spLocks/>
          </p:cNvSpPr>
          <p:nvPr/>
        </p:nvSpPr>
        <p:spPr>
          <a:xfrm>
            <a:off x="990600" y="917404"/>
            <a:ext cx="10237575" cy="209622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ea typeface="+mn-lt"/>
                <a:cs typeface="+mn-lt"/>
              </a:rPr>
              <a:t>Replication in Distributed Systems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Fixed replication strategies lead to inefficient storage utilization.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Popular files may face access bottlenecks.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Low-demand files unnecessarily consume resources.</a:t>
            </a:r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09265DC-1271-DE26-5F4D-55F27A20CB2C}"/>
              </a:ext>
            </a:extLst>
          </p:cNvPr>
          <p:cNvSpPr txBox="1">
            <a:spLocks/>
          </p:cNvSpPr>
          <p:nvPr/>
        </p:nvSpPr>
        <p:spPr>
          <a:xfrm>
            <a:off x="990600" y="3100431"/>
            <a:ext cx="7096900" cy="33730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ea typeface="+mn-lt"/>
                <a:cs typeface="+mn-lt"/>
              </a:rPr>
              <a:t>Key Challenge: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How to dynamically optimize replicas based on real-time access patterns?</a:t>
            </a:r>
          </a:p>
        </p:txBody>
      </p:sp>
      <p:pic>
        <p:nvPicPr>
          <p:cNvPr id="18" name="Picture 17" descr="Kevin Minion Wallpapers - bigbeamng">
            <a:extLst>
              <a:ext uri="{FF2B5EF4-FFF2-40B4-BE49-F238E27FC236}">
                <a16:creationId xmlns:a16="http://schemas.microsoft.com/office/drawing/2014/main" id="{B238BF44-B372-9A29-D5C7-34759FE5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79" y="3372365"/>
            <a:ext cx="4108622" cy="25743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6C01A5-1B12-C3F4-E1CE-466FAE764085}"/>
              </a:ext>
            </a:extLst>
          </p:cNvPr>
          <p:cNvSpPr txBox="1"/>
          <p:nvPr/>
        </p:nvSpPr>
        <p:spPr>
          <a:xfrm>
            <a:off x="8087876" y="3135586"/>
            <a:ext cx="41081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Where do we start !!!!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6D445D-173D-90E0-4CC8-D14B7ECA1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6FA2862B-6BEC-A4B7-2720-B4990201F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580D9F6-C959-6BA5-447D-34C684A24645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E6A00-458C-D558-2C4E-687D9BC3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4"/>
            <a:ext cx="10608276" cy="563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CCE094E-7511-D2FC-83B8-A818604D9245}"/>
              </a:ext>
            </a:extLst>
          </p:cNvPr>
          <p:cNvSpPr txBox="1">
            <a:spLocks/>
          </p:cNvSpPr>
          <p:nvPr/>
        </p:nvSpPr>
        <p:spPr>
          <a:xfrm>
            <a:off x="727278" y="835397"/>
            <a:ext cx="10694135" cy="271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storage utilization by dynamically adjusting replicas.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fault tolerance and availability.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seamlessly with large datasets and user concurrency.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monitoring for users.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471F6-F966-9FC0-3DEB-BECB2F9A5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0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4EA93-794A-7D3B-5E50-DB8B3BC04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9C9EA63B-34B7-3477-3862-0AE411C12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927CB29-663F-3C57-6B5C-A0E413490636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D0AE3-B1C1-079F-8BAD-29D18A13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4"/>
            <a:ext cx="10608276" cy="563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948B749-E429-C675-BFF6-F6CB4776A3B3}"/>
              </a:ext>
            </a:extLst>
          </p:cNvPr>
          <p:cNvSpPr txBox="1">
            <a:spLocks/>
          </p:cNvSpPr>
          <p:nvPr/>
        </p:nvSpPr>
        <p:spPr>
          <a:xfrm>
            <a:off x="727278" y="835397"/>
            <a:ext cx="10694135" cy="34159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Replication: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replicas based on access frequency.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high availability even during node failures.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growing datasets and concurrent access.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file metadata monitoring and upload.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0BE40-149D-BE09-112E-4893C4522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22E9A-F1A9-DCCC-9E3A-69F5AFFF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8D2E75F9-8323-D426-AE0A-6D23045F0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1B832AD-6CA4-58C8-DD9B-A03623B32F80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A52B3C-4E19-3A58-E8A7-CB478B60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4"/>
            <a:ext cx="10608276" cy="563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0212E6D-F559-4D3A-1969-18408C272832}"/>
              </a:ext>
            </a:extLst>
          </p:cNvPr>
          <p:cNvSpPr txBox="1">
            <a:spLocks/>
          </p:cNvSpPr>
          <p:nvPr/>
        </p:nvSpPr>
        <p:spPr>
          <a:xfrm>
            <a:off x="727278" y="835397"/>
            <a:ext cx="10694135" cy="4621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lvl="1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React.js and Bootstrap for user interaction.</a:t>
            </a:r>
          </a:p>
          <a:p>
            <a:pPr lvl="1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with Express.js for request handling.</a:t>
            </a:r>
          </a:p>
          <a:p>
            <a:pPr lvl="1"/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Nodes: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systems for storing replicas.</a:t>
            </a:r>
          </a:p>
          <a:p>
            <a:pPr lvl="1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Manager: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file replica count, access frequency, and locations.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AA292F-DA99-1834-4CD3-CA03C3D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Architecture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8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1E667-EE62-1A3E-C118-9C6F1E5E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C4E92A84-F933-16E0-2E01-6D57054F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0B721F5-C578-5A87-B2C2-1D8E8D769153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A147DC-BC8A-B9C9-B27C-A7F235AE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4"/>
            <a:ext cx="10608276" cy="563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4B5A00D-5DC9-22ED-0F42-EE52C6A50F61}"/>
              </a:ext>
            </a:extLst>
          </p:cNvPr>
          <p:cNvSpPr txBox="1">
            <a:spLocks/>
          </p:cNvSpPr>
          <p:nvPr/>
        </p:nvSpPr>
        <p:spPr>
          <a:xfrm>
            <a:off x="727278" y="835397"/>
            <a:ext cx="10694135" cy="2009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Upload: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files through the interface.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is created, and initial replicas are assigned.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607D08-5B9B-EA15-EEE8-8BA557C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3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F2BABB3-0E0B-3404-DE74-5C28591C3D2F}"/>
              </a:ext>
            </a:extLst>
          </p:cNvPr>
          <p:cNvSpPr txBox="1">
            <a:spLocks/>
          </p:cNvSpPr>
          <p:nvPr/>
        </p:nvSpPr>
        <p:spPr>
          <a:xfrm>
            <a:off x="734537" y="2903687"/>
            <a:ext cx="10694135" cy="145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Access: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access updates the file's access frequency.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84483EB-381B-BADF-C470-F694769D3EEA}"/>
              </a:ext>
            </a:extLst>
          </p:cNvPr>
          <p:cNvSpPr txBox="1">
            <a:spLocks/>
          </p:cNvSpPr>
          <p:nvPr/>
        </p:nvSpPr>
        <p:spPr>
          <a:xfrm>
            <a:off x="720021" y="4238996"/>
            <a:ext cx="10694135" cy="2009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Dynamic Adjustment</a:t>
            </a:r>
            <a:r>
              <a:rPr lang="en-IN" sz="2400" dirty="0"/>
              <a:t>: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 counts are recalculated based on frequency.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Replicas are redistributed across storage nodes.</a:t>
            </a:r>
          </a:p>
        </p:txBody>
      </p:sp>
    </p:spTree>
    <p:extLst>
      <p:ext uri="{BB962C8B-B14F-4D97-AF65-F5344CB8AC3E}">
        <p14:creationId xmlns:p14="http://schemas.microsoft.com/office/powerpoint/2010/main" val="311766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05339-59CB-4642-80B1-A72E97C1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ool Reads - Good Life Family Magazine">
            <a:extLst>
              <a:ext uri="{FF2B5EF4-FFF2-40B4-BE49-F238E27FC236}">
                <a16:creationId xmlns:a16="http://schemas.microsoft.com/office/drawing/2014/main" id="{9CCBF869-93A7-D089-3112-9446357FF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01" r="30651" b="18945"/>
          <a:stretch/>
        </p:blipFill>
        <p:spPr>
          <a:xfrm>
            <a:off x="0" y="0"/>
            <a:ext cx="12189616" cy="6854417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3F5B0D-378E-3B18-EFC9-265AAF0CD8AF}"/>
              </a:ext>
            </a:extLst>
          </p:cNvPr>
          <p:cNvSpPr txBox="1">
            <a:spLocks/>
          </p:cNvSpPr>
          <p:nvPr/>
        </p:nvSpPr>
        <p:spPr>
          <a:xfrm>
            <a:off x="10887868" y="6531450"/>
            <a:ext cx="1275761" cy="331619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TEAM_45</a:t>
            </a:r>
            <a:endParaRPr lang="en-US" sz="22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07D60-192A-7631-388F-04A86661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004"/>
            <a:ext cx="10608276" cy="5638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FDE71E7-983E-8B1D-5837-32E70AE0BDA5}"/>
              </a:ext>
            </a:extLst>
          </p:cNvPr>
          <p:cNvSpPr txBox="1">
            <a:spLocks/>
          </p:cNvSpPr>
          <p:nvPr/>
        </p:nvSpPr>
        <p:spPr>
          <a:xfrm>
            <a:off x="727278" y="835397"/>
            <a:ext cx="10694135" cy="2009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lvl="1"/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with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File Dialog</a:t>
            </a:r>
          </a:p>
          <a:p>
            <a:pPr lvl="1"/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visualization.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14E7B1-2918-EDE3-5ECB-F00C61076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-8427" y="2017"/>
            <a:ext cx="12198043" cy="60475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C17989E-3991-D03C-665C-BDC4B4782C2E}"/>
              </a:ext>
            </a:extLst>
          </p:cNvPr>
          <p:cNvSpPr txBox="1">
            <a:spLocks/>
          </p:cNvSpPr>
          <p:nvPr/>
        </p:nvSpPr>
        <p:spPr>
          <a:xfrm>
            <a:off x="659665" y="2873108"/>
            <a:ext cx="10694135" cy="2990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 adjustment logic based on:</a:t>
            </a:r>
          </a:p>
          <a:p>
            <a:pPr lvl="2"/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frequency thresholds.</a:t>
            </a:r>
          </a:p>
          <a:p>
            <a:pPr lvl="2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parameters (replicationconfig.js).</a:t>
            </a:r>
          </a:p>
          <a:p>
            <a:pPr lvl="1"/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for file management.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5832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737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AvenirNext LT Pro Medium</vt:lpstr>
      <vt:lpstr>Sagona Book</vt:lpstr>
      <vt:lpstr>Times New Roman</vt:lpstr>
      <vt:lpstr>ExploreVTI</vt:lpstr>
      <vt:lpstr>Project ID 36 Haystack - Dynamic Replication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Vilal</dc:creator>
  <cp:lastModifiedBy>Vilal Ali</cp:lastModifiedBy>
  <cp:revision>16</cp:revision>
  <dcterms:created xsi:type="dcterms:W3CDTF">2024-03-03T11:39:57Z</dcterms:created>
  <dcterms:modified xsi:type="dcterms:W3CDTF">2024-11-28T13:53:39Z</dcterms:modified>
</cp:coreProperties>
</file>