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4E992-8B93-35B8-686D-F63669B5E257}" v="1" dt="2023-05-07T14:24:29.260"/>
    <p1510:client id="{3CC23734-7437-4A3A-B4F9-3DA1F82E8C8B}" v="937" dt="2023-05-07T15:03:47.419"/>
    <p1510:client id="{6E1F64CB-60EF-7BF0-421A-C639C5C9E2E4}" v="1366" dt="2023-05-07T14:47:20.270"/>
    <p1510:client id="{94DF5159-5C6E-7B1B-3DBA-4528250B8300}" v="2" dt="2023-05-07T14:24:46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510EA-DA97-A2D8-F704-958E70DA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73D382-D22B-C077-FFE3-A1B4F72B7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C0791C-5BDC-683C-333A-0B7A6812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9BBF8C-5419-239B-2082-BE04F86A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202E542-18CB-00AD-FED7-3F91048D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830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9F8D2-EF08-2629-CE88-C231ED07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B4D89F-87C3-CC83-F5AB-46DD1FD6C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158BC1-192C-340E-7FE8-C1B4CDBD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A7B4BA-E761-EEA1-D867-C2F7185E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C473D9-5091-5F64-8CC8-76F163EC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024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F4B1C2-4627-1E6B-1EE7-B250F7219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32ECC63-82AB-89B3-E097-234148FF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4E4DF9-7B5C-A653-5BFF-3C7018BC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A93C8C-67EC-029F-46DA-4C4395A9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A5E665D-D1E2-A38F-B0F5-DFD86FEF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760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E5120-8A5B-76E7-964D-6A38B497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361EE3-DDC8-272A-7A8F-322E55DF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B4F2CE6-A3A1-AA20-135D-D8D45F4E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6B2B92-1F4C-4115-02C2-1A2DE2FC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604DF5-68DC-7464-06CC-94CD938C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4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37D7E-01AE-8A55-8CDC-48A6BD41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A4B97D3-0E25-D268-E2A4-8F0B7E2A9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E6D59B-0AB2-A04B-655B-515BEC67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F234A0-BB3E-0D6E-0F92-3862CB6E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CDEE55-36B8-5201-0E34-1D93C5DA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614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F001E-B229-352B-E32F-39EBCF26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4A4CA4-181C-553C-6FD0-458C2288F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AA44A3-0858-1840-DD0C-D5A08378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D7ACC1-1CD3-16B0-0981-498EBE29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61183EB-97D2-660C-F6C8-4835C751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2F32F1-CE61-B63C-0F54-E24B3376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19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6A4A5-79B8-F594-174E-A5D8B54F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79FC4FE-BEAA-CE08-40C2-CBFF16F5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64358B-B618-3083-F10F-47D35288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A9A9E4E-ABEB-FE37-9D59-9159DBA5E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F0F653E-144B-B906-14D2-BAE6045A6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792B0C5-5785-85F8-04E1-30D6C50B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016BFDB-4EE4-2BFB-386A-0918B2A7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41F789E-4283-4C53-AA99-A55D4396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53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37A50-1B7E-5D04-C470-252BE9A7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AB6F923-B410-9557-C43D-14746BBA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B656A31-876D-02E2-5BF1-1C738FA6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4B56E8C-F951-A465-7080-2C71E6AF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1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10169-96F0-C265-0FE4-91F4D0F3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2B1AD79-1A7B-C8E0-47E4-4FE0EC58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9F91E4-4451-D040-1984-349F2667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8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FE833-E2E1-8E53-C9D2-F8E4C17E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6D3459-E3A9-E067-53A1-1958BE34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AE0E4FC-AAB2-0E38-D260-2E761EE99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CD079E-87FF-16E7-9F20-8562D0CB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95180E-C993-38EA-99DE-969F4841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263F49B-974E-A4F5-049B-D1A67391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13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0F147-DAD7-8F65-3EF4-3D36289B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4663AF9-9F93-5EDE-6F21-A4A783365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975EE34-49D2-D89E-4420-EAB6B0C6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FA728D-B760-4EBC-509D-B8E2EBD4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49CE0B-0B0D-D490-1EA8-EBAFBAF2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C13AB95-572A-639E-EC30-5BCBFD0D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43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52A85E0-6B8E-4663-96E0-F75793A3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09DBC1-81ED-5861-D3F8-DC5EFC46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25A8AC-1285-44C4-72B7-0BD39B392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89915E-0410-5260-D49C-51A8D720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4D769B-CB31-5552-1441-6AF9E43DD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40F6-DDBB-4B9E-8882-E596321005D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45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8412FE0B-D00E-3226-09F8-AD4F55BE9116}"/>
              </a:ext>
            </a:extLst>
          </p:cNvPr>
          <p:cNvGrpSpPr/>
          <p:nvPr/>
        </p:nvGrpSpPr>
        <p:grpSpPr>
          <a:xfrm>
            <a:off x="9171117" y="2318077"/>
            <a:ext cx="2329577" cy="833995"/>
            <a:chOff x="3709273" y="464453"/>
            <a:chExt cx="1655687" cy="10681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CCAF22-221D-B9E6-89F8-8470D3089616}"/>
                </a:ext>
              </a:extLst>
            </p:cNvPr>
            <p:cNvSpPr/>
            <p:nvPr/>
          </p:nvSpPr>
          <p:spPr>
            <a:xfrm>
              <a:off x="3709273" y="464453"/>
              <a:ext cx="1655687" cy="1068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CA5AFE-56EC-AA72-CCFF-5791A977EE9A}"/>
                </a:ext>
              </a:extLst>
            </p:cNvPr>
            <p:cNvSpPr/>
            <p:nvPr/>
          </p:nvSpPr>
          <p:spPr>
            <a:xfrm>
              <a:off x="3813995" y="532016"/>
              <a:ext cx="1446245" cy="9330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err="1">
                  <a:solidFill>
                    <a:schemeClr val="tx1"/>
                  </a:solidFill>
                </a:rPr>
                <a:t>HeistToTheMuseum</a:t>
              </a:r>
              <a:endParaRPr lang="pt-PT" sz="120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6E469209-3AC3-1305-6CD9-A59F8285C48F}"/>
              </a:ext>
            </a:extLst>
          </p:cNvPr>
          <p:cNvSpPr/>
          <p:nvPr/>
        </p:nvSpPr>
        <p:spPr>
          <a:xfrm>
            <a:off x="9236858" y="752163"/>
            <a:ext cx="1880672" cy="672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masterThief</a:t>
            </a:r>
            <a:endParaRPr lang="pt-PT" sz="1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3F51CF-047B-73AB-D8ED-867BB7E6E19D}"/>
              </a:ext>
            </a:extLst>
          </p:cNvPr>
          <p:cNvSpPr/>
          <p:nvPr/>
        </p:nvSpPr>
        <p:spPr>
          <a:xfrm>
            <a:off x="9488794" y="4048332"/>
            <a:ext cx="1880672" cy="672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ordinaryThieves</a:t>
            </a:r>
            <a:r>
              <a:rPr lang="pt-PT" sz="1200">
                <a:solidFill>
                  <a:schemeClr val="tx1"/>
                </a:solidFill>
              </a:rPr>
              <a:t>[]</a:t>
            </a:r>
            <a:endParaRPr lang="pt-PT" sz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E190F1-DC4B-15A3-C6C6-82A29B0FD26A}"/>
              </a:ext>
            </a:extLst>
          </p:cNvPr>
          <p:cNvSpPr/>
          <p:nvPr/>
        </p:nvSpPr>
        <p:spPr>
          <a:xfrm>
            <a:off x="4999654" y="734405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generalRepository</a:t>
            </a:r>
            <a:endParaRPr lang="pt-PT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2CE6D-AB92-992C-8741-CC1A971E7185}"/>
              </a:ext>
            </a:extLst>
          </p:cNvPr>
          <p:cNvSpPr/>
          <p:nvPr/>
        </p:nvSpPr>
        <p:spPr>
          <a:xfrm>
            <a:off x="4989974" y="1587309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assaultParties</a:t>
            </a:r>
            <a:r>
              <a:rPr lang="pt-PT" sz="1200">
                <a:solidFill>
                  <a:schemeClr val="tx1"/>
                </a:solidFill>
              </a:rPr>
              <a:t>[]</a:t>
            </a:r>
            <a:endParaRPr lang="pt-PT" sz="12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37414A-D9A8-93C1-AF64-959B845A06D7}"/>
              </a:ext>
            </a:extLst>
          </p:cNvPr>
          <p:cNvSpPr/>
          <p:nvPr/>
        </p:nvSpPr>
        <p:spPr>
          <a:xfrm>
            <a:off x="4975806" y="2517404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museum</a:t>
            </a:r>
            <a:endParaRPr lang="pt-PT" sz="1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5B15D8-E348-4859-E86D-93EA98AF8E36}"/>
              </a:ext>
            </a:extLst>
          </p:cNvPr>
          <p:cNvSpPr/>
          <p:nvPr/>
        </p:nvSpPr>
        <p:spPr>
          <a:xfrm>
            <a:off x="4975806" y="3346427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collectionSite</a:t>
            </a:r>
            <a:endParaRPr lang="pt-PT" sz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00FCD3-283F-687A-B8A1-897555C67AD8}"/>
              </a:ext>
            </a:extLst>
          </p:cNvPr>
          <p:cNvSpPr/>
          <p:nvPr/>
        </p:nvSpPr>
        <p:spPr>
          <a:xfrm>
            <a:off x="4982890" y="4121160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concentrationSite</a:t>
            </a:r>
            <a:endParaRPr lang="pt-PT" sz="1200"/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53DC6357-1A69-A1D6-65F8-BD6576020F71}"/>
              </a:ext>
            </a:extLst>
          </p:cNvPr>
          <p:cNvCxnSpPr>
            <a:cxnSpLocks/>
            <a:stCxn id="5" idx="1"/>
            <a:endCxn id="10" idx="6"/>
          </p:cNvCxnSpPr>
          <p:nvPr/>
        </p:nvCxnSpPr>
        <p:spPr>
          <a:xfrm flipH="1" flipV="1">
            <a:off x="6870646" y="1923344"/>
            <a:ext cx="2641630" cy="516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06F9C0A3-CA48-CCF3-600D-714408B5C01B}"/>
              </a:ext>
            </a:extLst>
          </p:cNvPr>
          <p:cNvCxnSpPr>
            <a:cxnSpLocks/>
            <a:stCxn id="5" idx="2"/>
            <a:endCxn id="11" idx="6"/>
          </p:cNvCxnSpPr>
          <p:nvPr/>
        </p:nvCxnSpPr>
        <p:spPr>
          <a:xfrm flipH="1">
            <a:off x="6856478" y="2735075"/>
            <a:ext cx="2314639" cy="1183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A9B43501-1A2F-C049-A75E-94AA1C7334C9}"/>
              </a:ext>
            </a:extLst>
          </p:cNvPr>
          <p:cNvCxnSpPr>
            <a:cxnSpLocks/>
            <a:stCxn id="5" idx="3"/>
            <a:endCxn id="12" idx="6"/>
          </p:cNvCxnSpPr>
          <p:nvPr/>
        </p:nvCxnSpPr>
        <p:spPr>
          <a:xfrm flipH="1">
            <a:off x="6856478" y="3029936"/>
            <a:ext cx="2655798" cy="652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889B412A-AB35-31B1-08E8-BE2B7149F436}"/>
              </a:ext>
            </a:extLst>
          </p:cNvPr>
          <p:cNvCxnSpPr>
            <a:cxnSpLocks/>
            <a:stCxn id="5" idx="4"/>
            <a:endCxn id="13" idx="6"/>
          </p:cNvCxnSpPr>
          <p:nvPr/>
        </p:nvCxnSpPr>
        <p:spPr>
          <a:xfrm flipH="1">
            <a:off x="6863562" y="3152072"/>
            <a:ext cx="3472344" cy="13051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E71513FB-5138-6F83-FE39-2EB9E6D306B4}"/>
              </a:ext>
            </a:extLst>
          </p:cNvPr>
          <p:cNvCxnSpPr>
            <a:cxnSpLocks/>
            <a:stCxn id="5" idx="5"/>
            <a:endCxn id="8" idx="7"/>
          </p:cNvCxnSpPr>
          <p:nvPr/>
        </p:nvCxnSpPr>
        <p:spPr>
          <a:xfrm flipH="1">
            <a:off x="11094048" y="3029936"/>
            <a:ext cx="65487" cy="1116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DFE75317-EE54-E879-68EE-048991E291C2}"/>
              </a:ext>
            </a:extLst>
          </p:cNvPr>
          <p:cNvCxnSpPr>
            <a:cxnSpLocks/>
            <a:stCxn id="5" idx="7"/>
            <a:endCxn id="7" idx="5"/>
          </p:cNvCxnSpPr>
          <p:nvPr/>
        </p:nvCxnSpPr>
        <p:spPr>
          <a:xfrm flipH="1" flipV="1">
            <a:off x="10842112" y="1325810"/>
            <a:ext cx="317423" cy="1114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2853EF4D-3C2E-A46C-C4F4-CAA6230E1F92}"/>
              </a:ext>
            </a:extLst>
          </p:cNvPr>
          <p:cNvCxnSpPr>
            <a:cxnSpLocks/>
            <a:stCxn id="7" idx="2"/>
            <a:endCxn id="10" idx="7"/>
          </p:cNvCxnSpPr>
          <p:nvPr/>
        </p:nvCxnSpPr>
        <p:spPr>
          <a:xfrm flipH="1">
            <a:off x="6595228" y="1088198"/>
            <a:ext cx="2641630" cy="597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FDF0EA72-AA52-CC88-F7B1-E4B7E0D7AEC0}"/>
              </a:ext>
            </a:extLst>
          </p:cNvPr>
          <p:cNvCxnSpPr>
            <a:cxnSpLocks/>
            <a:stCxn id="7" idx="3"/>
            <a:endCxn id="12" idx="7"/>
          </p:cNvCxnSpPr>
          <p:nvPr/>
        </p:nvCxnSpPr>
        <p:spPr>
          <a:xfrm flipH="1">
            <a:off x="6581060" y="1325810"/>
            <a:ext cx="2931216" cy="2119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B4C5F05C-F280-BA2C-ED90-8A3CA7B07C1D}"/>
              </a:ext>
            </a:extLst>
          </p:cNvPr>
          <p:cNvCxnSpPr>
            <a:cxnSpLocks/>
            <a:stCxn id="7" idx="4"/>
            <a:endCxn id="13" idx="7"/>
          </p:cNvCxnSpPr>
          <p:nvPr/>
        </p:nvCxnSpPr>
        <p:spPr>
          <a:xfrm flipH="1">
            <a:off x="6588144" y="1424232"/>
            <a:ext cx="3589050" cy="2795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D8237BFF-9855-E8B2-59CF-D53221E035D2}"/>
              </a:ext>
            </a:extLst>
          </p:cNvPr>
          <p:cNvCxnSpPr>
            <a:cxnSpLocks/>
            <a:stCxn id="8" idx="0"/>
            <a:endCxn id="10" idx="5"/>
          </p:cNvCxnSpPr>
          <p:nvPr/>
        </p:nvCxnSpPr>
        <p:spPr>
          <a:xfrm flipH="1" flipV="1">
            <a:off x="6595228" y="2160956"/>
            <a:ext cx="3833902" cy="1887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unidirecional 64">
            <a:extLst>
              <a:ext uri="{FF2B5EF4-FFF2-40B4-BE49-F238E27FC236}">
                <a16:creationId xmlns:a16="http://schemas.microsoft.com/office/drawing/2014/main" id="{A212ECCD-C157-5421-AF10-FE1EE14CCEE9}"/>
              </a:ext>
            </a:extLst>
          </p:cNvPr>
          <p:cNvCxnSpPr>
            <a:cxnSpLocks/>
            <a:stCxn id="8" idx="1"/>
            <a:endCxn id="11" idx="5"/>
          </p:cNvCxnSpPr>
          <p:nvPr/>
        </p:nvCxnSpPr>
        <p:spPr>
          <a:xfrm flipH="1" flipV="1">
            <a:off x="6581060" y="3091051"/>
            <a:ext cx="3183152" cy="1055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89F999E3-7CFD-EDB9-D4C7-02862C984AC8}"/>
              </a:ext>
            </a:extLst>
          </p:cNvPr>
          <p:cNvCxnSpPr>
            <a:cxnSpLocks/>
            <a:stCxn id="8" idx="2"/>
            <a:endCxn id="12" idx="5"/>
          </p:cNvCxnSpPr>
          <p:nvPr/>
        </p:nvCxnSpPr>
        <p:spPr>
          <a:xfrm flipH="1" flipV="1">
            <a:off x="6581060" y="3920074"/>
            <a:ext cx="2907734" cy="4642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unidirecional 70">
            <a:extLst>
              <a:ext uri="{FF2B5EF4-FFF2-40B4-BE49-F238E27FC236}">
                <a16:creationId xmlns:a16="http://schemas.microsoft.com/office/drawing/2014/main" id="{3FD3C2D9-A46A-0411-1023-6168EB3EEFBF}"/>
              </a:ext>
            </a:extLst>
          </p:cNvPr>
          <p:cNvCxnSpPr>
            <a:cxnSpLocks/>
            <a:stCxn id="8" idx="3"/>
            <a:endCxn id="13" idx="5"/>
          </p:cNvCxnSpPr>
          <p:nvPr/>
        </p:nvCxnSpPr>
        <p:spPr>
          <a:xfrm flipH="1">
            <a:off x="6588144" y="4621979"/>
            <a:ext cx="3176068" cy="72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4289751-BB37-2A59-E110-9DEA44C7102D}"/>
              </a:ext>
            </a:extLst>
          </p:cNvPr>
          <p:cNvSpPr/>
          <p:nvPr/>
        </p:nvSpPr>
        <p:spPr>
          <a:xfrm>
            <a:off x="779549" y="2323964"/>
            <a:ext cx="1045388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>
                <a:solidFill>
                  <a:schemeClr val="tx1"/>
                </a:solidFill>
              </a:rPr>
              <a:t>com</a:t>
            </a:r>
            <a:endParaRPr lang="pt-PT" sz="120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45A3C5E-92EF-19BD-1AD3-D05F798F35DB}"/>
              </a:ext>
            </a:extLst>
          </p:cNvPr>
          <p:cNvSpPr/>
          <p:nvPr/>
        </p:nvSpPr>
        <p:spPr>
          <a:xfrm>
            <a:off x="613161" y="4143682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outMessage</a:t>
            </a:r>
            <a:endParaRPr lang="pt-PT" sz="1200"/>
          </a:p>
        </p:txBody>
      </p:sp>
      <p:cxnSp>
        <p:nvCxnSpPr>
          <p:cNvPr id="121" name="Conexão reta unidirecional 120">
            <a:extLst>
              <a:ext uri="{FF2B5EF4-FFF2-40B4-BE49-F238E27FC236}">
                <a16:creationId xmlns:a16="http://schemas.microsoft.com/office/drawing/2014/main" id="{0D57472B-7B23-26E8-1194-C6D827C05CFE}"/>
              </a:ext>
            </a:extLst>
          </p:cNvPr>
          <p:cNvCxnSpPr>
            <a:cxnSpLocks/>
            <a:stCxn id="9" idx="3"/>
            <a:endCxn id="120" idx="6"/>
          </p:cNvCxnSpPr>
          <p:nvPr/>
        </p:nvCxnSpPr>
        <p:spPr>
          <a:xfrm flipH="1">
            <a:off x="2076191" y="1308052"/>
            <a:ext cx="3198881" cy="31716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xão reta unidirecional 123">
            <a:extLst>
              <a:ext uri="{FF2B5EF4-FFF2-40B4-BE49-F238E27FC236}">
                <a16:creationId xmlns:a16="http://schemas.microsoft.com/office/drawing/2014/main" id="{7E007C27-6DA1-6AFD-3A90-B33660272B67}"/>
              </a:ext>
            </a:extLst>
          </p:cNvPr>
          <p:cNvCxnSpPr>
            <a:cxnSpLocks/>
            <a:stCxn id="9" idx="2"/>
            <a:endCxn id="119" idx="6"/>
          </p:cNvCxnSpPr>
          <p:nvPr/>
        </p:nvCxnSpPr>
        <p:spPr>
          <a:xfrm flipH="1">
            <a:off x="1824937" y="1070440"/>
            <a:ext cx="3174717" cy="1589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A87DBE4F-5E3E-2B34-1C02-836F7E12DBEC}"/>
              </a:ext>
            </a:extLst>
          </p:cNvPr>
          <p:cNvSpPr/>
          <p:nvPr/>
        </p:nvSpPr>
        <p:spPr>
          <a:xfrm>
            <a:off x="1015848" y="972018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inMessage</a:t>
            </a:r>
            <a:endParaRPr lang="pt-PT" sz="1200"/>
          </a:p>
        </p:txBody>
      </p:sp>
      <p:cxnSp>
        <p:nvCxnSpPr>
          <p:cNvPr id="143" name="Conexão reta unidirecional 142">
            <a:extLst>
              <a:ext uri="{FF2B5EF4-FFF2-40B4-BE49-F238E27FC236}">
                <a16:creationId xmlns:a16="http://schemas.microsoft.com/office/drawing/2014/main" id="{4D151E92-620E-1911-1C07-449781F67410}"/>
              </a:ext>
            </a:extLst>
          </p:cNvPr>
          <p:cNvCxnSpPr>
            <a:cxnSpLocks/>
            <a:stCxn id="119" idx="0"/>
            <a:endCxn id="139" idx="4"/>
          </p:cNvCxnSpPr>
          <p:nvPr/>
        </p:nvCxnSpPr>
        <p:spPr>
          <a:xfrm flipV="1">
            <a:off x="1302243" y="1644087"/>
            <a:ext cx="445120" cy="679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unidirecional 166">
            <a:extLst>
              <a:ext uri="{FF2B5EF4-FFF2-40B4-BE49-F238E27FC236}">
                <a16:creationId xmlns:a16="http://schemas.microsoft.com/office/drawing/2014/main" id="{66591EC5-D377-C47E-9BC3-5ED6F7685B6D}"/>
              </a:ext>
            </a:extLst>
          </p:cNvPr>
          <p:cNvCxnSpPr>
            <a:cxnSpLocks/>
            <a:stCxn id="10" idx="2"/>
            <a:endCxn id="119" idx="6"/>
          </p:cNvCxnSpPr>
          <p:nvPr/>
        </p:nvCxnSpPr>
        <p:spPr>
          <a:xfrm flipH="1">
            <a:off x="1824937" y="1923344"/>
            <a:ext cx="3165037" cy="7366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unidirecional 170">
            <a:extLst>
              <a:ext uri="{FF2B5EF4-FFF2-40B4-BE49-F238E27FC236}">
                <a16:creationId xmlns:a16="http://schemas.microsoft.com/office/drawing/2014/main" id="{434738E3-85E2-52BA-D629-370EDCBB0D7B}"/>
              </a:ext>
            </a:extLst>
          </p:cNvPr>
          <p:cNvCxnSpPr>
            <a:cxnSpLocks/>
            <a:stCxn id="11" idx="2"/>
            <a:endCxn id="119" idx="6"/>
          </p:cNvCxnSpPr>
          <p:nvPr/>
        </p:nvCxnSpPr>
        <p:spPr>
          <a:xfrm flipH="1" flipV="1">
            <a:off x="1824937" y="2659999"/>
            <a:ext cx="3150869" cy="193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xão reta unidirecional 173">
            <a:extLst>
              <a:ext uri="{FF2B5EF4-FFF2-40B4-BE49-F238E27FC236}">
                <a16:creationId xmlns:a16="http://schemas.microsoft.com/office/drawing/2014/main" id="{1C1B65B5-75AB-1EAB-2FF1-9F29D711B6AF}"/>
              </a:ext>
            </a:extLst>
          </p:cNvPr>
          <p:cNvCxnSpPr>
            <a:cxnSpLocks/>
            <a:stCxn id="12" idx="2"/>
            <a:endCxn id="119" idx="6"/>
          </p:cNvCxnSpPr>
          <p:nvPr/>
        </p:nvCxnSpPr>
        <p:spPr>
          <a:xfrm flipH="1" flipV="1">
            <a:off x="1824937" y="2659999"/>
            <a:ext cx="3150869" cy="1022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xão reta unidirecional 176">
            <a:extLst>
              <a:ext uri="{FF2B5EF4-FFF2-40B4-BE49-F238E27FC236}">
                <a16:creationId xmlns:a16="http://schemas.microsoft.com/office/drawing/2014/main" id="{33029C80-8106-7F45-1CC1-1C9BB1674540}"/>
              </a:ext>
            </a:extLst>
          </p:cNvPr>
          <p:cNvCxnSpPr>
            <a:cxnSpLocks/>
            <a:stCxn id="13" idx="2"/>
            <a:endCxn id="119" idx="6"/>
          </p:cNvCxnSpPr>
          <p:nvPr/>
        </p:nvCxnSpPr>
        <p:spPr>
          <a:xfrm flipH="1" flipV="1">
            <a:off x="1824937" y="2659999"/>
            <a:ext cx="3157953" cy="1797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xão reta unidirecional 179">
            <a:extLst>
              <a:ext uri="{FF2B5EF4-FFF2-40B4-BE49-F238E27FC236}">
                <a16:creationId xmlns:a16="http://schemas.microsoft.com/office/drawing/2014/main" id="{DAA0BF2F-C23B-339B-76C7-4AA2AFA18442}"/>
              </a:ext>
            </a:extLst>
          </p:cNvPr>
          <p:cNvCxnSpPr>
            <a:cxnSpLocks/>
            <a:stCxn id="10" idx="3"/>
            <a:endCxn id="120" idx="6"/>
          </p:cNvCxnSpPr>
          <p:nvPr/>
        </p:nvCxnSpPr>
        <p:spPr>
          <a:xfrm flipH="1">
            <a:off x="2076191" y="2160956"/>
            <a:ext cx="3189201" cy="23187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xão reta unidirecional 182">
            <a:extLst>
              <a:ext uri="{FF2B5EF4-FFF2-40B4-BE49-F238E27FC236}">
                <a16:creationId xmlns:a16="http://schemas.microsoft.com/office/drawing/2014/main" id="{A79F40A4-1424-EB1D-4192-F09370E514A7}"/>
              </a:ext>
            </a:extLst>
          </p:cNvPr>
          <p:cNvCxnSpPr>
            <a:cxnSpLocks/>
            <a:stCxn id="11" idx="3"/>
            <a:endCxn id="120" idx="6"/>
          </p:cNvCxnSpPr>
          <p:nvPr/>
        </p:nvCxnSpPr>
        <p:spPr>
          <a:xfrm flipH="1">
            <a:off x="2076191" y="3091051"/>
            <a:ext cx="3175033" cy="1388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xão reta unidirecional 186">
            <a:extLst>
              <a:ext uri="{FF2B5EF4-FFF2-40B4-BE49-F238E27FC236}">
                <a16:creationId xmlns:a16="http://schemas.microsoft.com/office/drawing/2014/main" id="{51793FAE-DE46-F94C-C1CC-E19AB4A17197}"/>
              </a:ext>
            </a:extLst>
          </p:cNvPr>
          <p:cNvCxnSpPr>
            <a:cxnSpLocks/>
            <a:stCxn id="12" idx="3"/>
            <a:endCxn id="120" idx="6"/>
          </p:cNvCxnSpPr>
          <p:nvPr/>
        </p:nvCxnSpPr>
        <p:spPr>
          <a:xfrm flipH="1">
            <a:off x="2076191" y="3920074"/>
            <a:ext cx="3175033" cy="559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xão reta unidirecional 191">
            <a:extLst>
              <a:ext uri="{FF2B5EF4-FFF2-40B4-BE49-F238E27FC236}">
                <a16:creationId xmlns:a16="http://schemas.microsoft.com/office/drawing/2014/main" id="{ED2C4E6B-9017-1006-7316-FBF4908413E8}"/>
              </a:ext>
            </a:extLst>
          </p:cNvPr>
          <p:cNvCxnSpPr>
            <a:cxnSpLocks/>
            <a:stCxn id="13" idx="3"/>
            <a:endCxn id="120" idx="6"/>
          </p:cNvCxnSpPr>
          <p:nvPr/>
        </p:nvCxnSpPr>
        <p:spPr>
          <a:xfrm flipH="1" flipV="1">
            <a:off x="2076191" y="4479717"/>
            <a:ext cx="3182117" cy="2150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Agrupar 235">
            <a:extLst>
              <a:ext uri="{FF2B5EF4-FFF2-40B4-BE49-F238E27FC236}">
                <a16:creationId xmlns:a16="http://schemas.microsoft.com/office/drawing/2014/main" id="{CFDD78D2-675A-54B5-6C1D-65FE66DA67A9}"/>
              </a:ext>
            </a:extLst>
          </p:cNvPr>
          <p:cNvGrpSpPr/>
          <p:nvPr/>
        </p:nvGrpSpPr>
        <p:grpSpPr>
          <a:xfrm>
            <a:off x="6880326" y="1070440"/>
            <a:ext cx="3455580" cy="1247637"/>
            <a:chOff x="6880326" y="1070440"/>
            <a:chExt cx="3455580" cy="1247637"/>
          </a:xfrm>
        </p:grpSpPr>
        <p:cxnSp>
          <p:nvCxnSpPr>
            <p:cNvPr id="15" name="Conexão reta unidirecional 14">
              <a:extLst>
                <a:ext uri="{FF2B5EF4-FFF2-40B4-BE49-F238E27FC236}">
                  <a16:creationId xmlns:a16="http://schemas.microsoft.com/office/drawing/2014/main" id="{23FB8872-7B7C-2E4C-0D26-DC77CF3DC5A6}"/>
                </a:ext>
              </a:extLst>
            </p:cNvPr>
            <p:cNvCxnSpPr>
              <a:cxnSpLocks/>
              <a:stCxn id="5" idx="0"/>
              <a:endCxn id="9" idx="6"/>
            </p:cNvCxnSpPr>
            <p:nvPr/>
          </p:nvCxnSpPr>
          <p:spPr>
            <a:xfrm flipH="1" flipV="1">
              <a:off x="6880326" y="1070440"/>
              <a:ext cx="3455580" cy="1247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CaixaDeTexto 234">
              <a:extLst>
                <a:ext uri="{FF2B5EF4-FFF2-40B4-BE49-F238E27FC236}">
                  <a16:creationId xmlns:a16="http://schemas.microsoft.com/office/drawing/2014/main" id="{1F10795C-4362-C41A-939C-3B5BD0623E46}"/>
                </a:ext>
              </a:extLst>
            </p:cNvPr>
            <p:cNvSpPr txBox="1"/>
            <p:nvPr/>
          </p:nvSpPr>
          <p:spPr>
            <a:xfrm>
              <a:off x="9441587" y="146292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200"/>
                <a:t>1</a:t>
              </a:r>
            </a:p>
          </p:txBody>
        </p:sp>
      </p:grp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5B9C0000-ECF7-73FD-402C-0D09DCA5D312}"/>
              </a:ext>
            </a:extLst>
          </p:cNvPr>
          <p:cNvSpPr txBox="1"/>
          <p:nvPr/>
        </p:nvSpPr>
        <p:spPr>
          <a:xfrm>
            <a:off x="9131033" y="2105228"/>
            <a:ext cx="27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2</a:t>
            </a: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A2568A65-89F0-6F8A-593F-07034AD248DE}"/>
              </a:ext>
            </a:extLst>
          </p:cNvPr>
          <p:cNvSpPr txBox="1"/>
          <p:nvPr/>
        </p:nvSpPr>
        <p:spPr>
          <a:xfrm>
            <a:off x="8827339" y="2486341"/>
            <a:ext cx="27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3</a:t>
            </a:r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C2ED2D33-CACD-06FB-B88C-ECDAD7075EA6}"/>
              </a:ext>
            </a:extLst>
          </p:cNvPr>
          <p:cNvSpPr txBox="1"/>
          <p:nvPr/>
        </p:nvSpPr>
        <p:spPr>
          <a:xfrm>
            <a:off x="8838926" y="2918080"/>
            <a:ext cx="28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4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73B27A76-B9AC-E2B9-C848-8ADE630E31B6}"/>
              </a:ext>
            </a:extLst>
          </p:cNvPr>
          <p:cNvSpPr txBox="1"/>
          <p:nvPr/>
        </p:nvSpPr>
        <p:spPr>
          <a:xfrm>
            <a:off x="9346031" y="3235329"/>
            <a:ext cx="28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5</a:t>
            </a:r>
          </a:p>
        </p:txBody>
      </p: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347B61C1-B3E5-059B-35AA-2F4BF43FF2E3}"/>
              </a:ext>
            </a:extLst>
          </p:cNvPr>
          <p:cNvSpPr txBox="1"/>
          <p:nvPr/>
        </p:nvSpPr>
        <p:spPr>
          <a:xfrm>
            <a:off x="10995025" y="1648579"/>
            <a:ext cx="28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6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663519D7-BBC6-8D93-0455-EDA59599EADE}"/>
              </a:ext>
            </a:extLst>
          </p:cNvPr>
          <p:cNvSpPr txBox="1"/>
          <p:nvPr/>
        </p:nvSpPr>
        <p:spPr>
          <a:xfrm>
            <a:off x="11093187" y="3505761"/>
            <a:ext cx="28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7</a:t>
            </a:r>
          </a:p>
        </p:txBody>
      </p:sp>
      <p:graphicFrame>
        <p:nvGraphicFramePr>
          <p:cNvPr id="327" name="Tabela 327">
            <a:extLst>
              <a:ext uri="{FF2B5EF4-FFF2-40B4-BE49-F238E27FC236}">
                <a16:creationId xmlns:a16="http://schemas.microsoft.com/office/drawing/2014/main" id="{90E8D4EE-0807-9F97-994B-29B7D74DF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61007"/>
              </p:ext>
            </p:extLst>
          </p:nvPr>
        </p:nvGraphicFramePr>
        <p:xfrm>
          <a:off x="345126" y="5157045"/>
          <a:ext cx="11760186" cy="17009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7598">
                  <a:extLst>
                    <a:ext uri="{9D8B030D-6E8A-4147-A177-3AD203B41FA5}">
                      <a16:colId xmlns:a16="http://schemas.microsoft.com/office/drawing/2014/main" val="513762713"/>
                    </a:ext>
                  </a:extLst>
                </a:gridCol>
                <a:gridCol w="3405237">
                  <a:extLst>
                    <a:ext uri="{9D8B030D-6E8A-4147-A177-3AD203B41FA5}">
                      <a16:colId xmlns:a16="http://schemas.microsoft.com/office/drawing/2014/main" val="3183568932"/>
                    </a:ext>
                  </a:extLst>
                </a:gridCol>
                <a:gridCol w="2305511">
                  <a:extLst>
                    <a:ext uri="{9D8B030D-6E8A-4147-A177-3AD203B41FA5}">
                      <a16:colId xmlns:a16="http://schemas.microsoft.com/office/drawing/2014/main" val="2215342294"/>
                    </a:ext>
                  </a:extLst>
                </a:gridCol>
                <a:gridCol w="2284881">
                  <a:extLst>
                    <a:ext uri="{9D8B030D-6E8A-4147-A177-3AD203B41FA5}">
                      <a16:colId xmlns:a16="http://schemas.microsoft.com/office/drawing/2014/main" val="2572756117"/>
                    </a:ext>
                  </a:extLst>
                </a:gridCol>
                <a:gridCol w="726117">
                  <a:extLst>
                    <a:ext uri="{9D8B030D-6E8A-4147-A177-3AD203B41FA5}">
                      <a16:colId xmlns:a16="http://schemas.microsoft.com/office/drawing/2014/main" val="4019303428"/>
                    </a:ext>
                  </a:extLst>
                </a:gridCol>
                <a:gridCol w="1670842">
                  <a:extLst>
                    <a:ext uri="{9D8B030D-6E8A-4147-A177-3AD203B41FA5}">
                      <a16:colId xmlns:a16="http://schemas.microsoft.com/office/drawing/2014/main" val="187419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6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11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crawlIn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reverseDirection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crawlOut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16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21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26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16649"/>
                  </a:ext>
                </a:extLst>
              </a:tr>
              <a:tr h="279788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2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/>
                        <a:t>7 – </a:t>
                      </a:r>
                      <a:r>
                        <a:rPr lang="pt-PT" sz="1200" err="1"/>
                        <a:t>inst</a:t>
                      </a:r>
                      <a:r>
                        <a:rPr lang="pt-PT" sz="1200"/>
                        <a:t>, </a:t>
                      </a:r>
                      <a:r>
                        <a:rPr lang="pt-PT" sz="1200" err="1"/>
                        <a:t>start</a:t>
                      </a:r>
                      <a:endParaRPr lang="pt-PT" sz="120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12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rollACanvas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17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22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27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8853"/>
                  </a:ext>
                </a:extLst>
              </a:tr>
              <a:tr h="279788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3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/>
                        <a:t>8 – </a:t>
                      </a:r>
                      <a:r>
                        <a:rPr lang="pt-PT" sz="1200" err="1"/>
                        <a:t>sendAssaultParty</a:t>
                      </a:r>
                      <a:endParaRPr lang="pt-PT" sz="120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13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handACanvas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18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23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28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52465"/>
                  </a:ext>
                </a:extLst>
              </a:tr>
              <a:tr h="409859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4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/>
                        <a:t>9 – </a:t>
                      </a:r>
                      <a:r>
                        <a:rPr lang="pt-PT" sz="1200" err="1"/>
                        <a:t>startOperations</a:t>
                      </a:r>
                      <a:r>
                        <a:rPr lang="pt-PT" sz="1200"/>
                        <a:t>, </a:t>
                      </a:r>
                      <a:r>
                        <a:rPr lang="pt-PT" sz="1200" err="1"/>
                        <a:t>appraiseSit</a:t>
                      </a:r>
                      <a:r>
                        <a:rPr lang="pt-PT" sz="1200"/>
                        <a:t>, </a:t>
                      </a:r>
                      <a:r>
                        <a:rPr lang="pt-PT" sz="1200" err="1"/>
                        <a:t>getNextAssaultPartyID</a:t>
                      </a:r>
                      <a:r>
                        <a:rPr lang="pt-PT" sz="1200"/>
                        <a:t>, </a:t>
                      </a:r>
                      <a:r>
                        <a:rPr lang="pt-PT" sz="1200" err="1"/>
                        <a:t>takeARest</a:t>
                      </a:r>
                      <a:r>
                        <a:rPr lang="pt-PT" sz="1200"/>
                        <a:t>, </a:t>
                      </a:r>
                      <a:r>
                        <a:rPr lang="pt-PT" sz="1200" err="1"/>
                        <a:t>collectACanvas</a:t>
                      </a:r>
                      <a:endParaRPr lang="pt-PT" sz="120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14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amINeeded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prepareExcursion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19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24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29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25396"/>
                  </a:ext>
                </a:extLst>
              </a:tr>
              <a:tr h="349735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5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/>
                        <a:t>10 – </a:t>
                      </a:r>
                      <a:r>
                        <a:rPr lang="pt-PT" sz="1200" err="1"/>
                        <a:t>prepareAssaultParty</a:t>
                      </a:r>
                      <a:r>
                        <a:rPr lang="pt-PT" sz="1200"/>
                        <a:t>, </a:t>
                      </a:r>
                      <a:r>
                        <a:rPr lang="pt-PT" sz="1200" err="1"/>
                        <a:t>sumUpResults</a:t>
                      </a:r>
                      <a:endParaRPr lang="pt-PT" sz="120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15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20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25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  <a:p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30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59642"/>
                  </a:ext>
                </a:extLst>
              </a:tr>
            </a:tbl>
          </a:graphicData>
        </a:graphic>
      </p:graphicFrame>
      <p:sp>
        <p:nvSpPr>
          <p:cNvPr id="328" name="CaixaDeTexto 327">
            <a:extLst>
              <a:ext uri="{FF2B5EF4-FFF2-40B4-BE49-F238E27FC236}">
                <a16:creationId xmlns:a16="http://schemas.microsoft.com/office/drawing/2014/main" id="{4DDE475D-007B-B1FC-F335-B41164300A78}"/>
              </a:ext>
            </a:extLst>
          </p:cNvPr>
          <p:cNvSpPr txBox="1"/>
          <p:nvPr/>
        </p:nvSpPr>
        <p:spPr>
          <a:xfrm>
            <a:off x="8166177" y="10310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/>
              <a:t>8</a:t>
            </a:r>
          </a:p>
        </p:txBody>
      </p:sp>
      <p:sp>
        <p:nvSpPr>
          <p:cNvPr id="329" name="CaixaDeTexto 328">
            <a:extLst>
              <a:ext uri="{FF2B5EF4-FFF2-40B4-BE49-F238E27FC236}">
                <a16:creationId xmlns:a16="http://schemas.microsoft.com/office/drawing/2014/main" id="{51520FC8-2CF9-F661-02B0-4ECFC192D4A7}"/>
              </a:ext>
            </a:extLst>
          </p:cNvPr>
          <p:cNvSpPr txBox="1"/>
          <p:nvPr/>
        </p:nvSpPr>
        <p:spPr>
          <a:xfrm>
            <a:off x="8987812" y="13209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/>
              <a:t>9</a:t>
            </a:r>
          </a:p>
        </p:txBody>
      </p:sp>
      <p:sp>
        <p:nvSpPr>
          <p:cNvPr id="330" name="CaixaDeTexto 329">
            <a:extLst>
              <a:ext uri="{FF2B5EF4-FFF2-40B4-BE49-F238E27FC236}">
                <a16:creationId xmlns:a16="http://schemas.microsoft.com/office/drawing/2014/main" id="{2381AC76-C14F-A153-60AD-1FF6D9683630}"/>
              </a:ext>
            </a:extLst>
          </p:cNvPr>
          <p:cNvSpPr txBox="1"/>
          <p:nvPr/>
        </p:nvSpPr>
        <p:spPr>
          <a:xfrm>
            <a:off x="10009446" y="14628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/>
              <a:t>10</a:t>
            </a:r>
          </a:p>
        </p:txBody>
      </p:sp>
      <p:sp>
        <p:nvSpPr>
          <p:cNvPr id="331" name="CaixaDeTexto 330">
            <a:extLst>
              <a:ext uri="{FF2B5EF4-FFF2-40B4-BE49-F238E27FC236}">
                <a16:creationId xmlns:a16="http://schemas.microsoft.com/office/drawing/2014/main" id="{0C7602B0-FEA3-15A0-BD7E-EC6C813625A2}"/>
              </a:ext>
            </a:extLst>
          </p:cNvPr>
          <p:cNvSpPr txBox="1"/>
          <p:nvPr/>
        </p:nvSpPr>
        <p:spPr>
          <a:xfrm>
            <a:off x="10027079" y="36525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/>
              <a:t>11</a:t>
            </a:r>
          </a:p>
        </p:txBody>
      </p:sp>
      <p:sp>
        <p:nvSpPr>
          <p:cNvPr id="332" name="CaixaDeTexto 331">
            <a:extLst>
              <a:ext uri="{FF2B5EF4-FFF2-40B4-BE49-F238E27FC236}">
                <a16:creationId xmlns:a16="http://schemas.microsoft.com/office/drawing/2014/main" id="{C2EBB2E1-0E69-4295-2170-4405BD210EF2}"/>
              </a:ext>
            </a:extLst>
          </p:cNvPr>
          <p:cNvSpPr txBox="1"/>
          <p:nvPr/>
        </p:nvSpPr>
        <p:spPr>
          <a:xfrm>
            <a:off x="9519360" y="387111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/>
              <a:t>12</a:t>
            </a:r>
          </a:p>
        </p:txBody>
      </p:sp>
      <p:sp>
        <p:nvSpPr>
          <p:cNvPr id="333" name="CaixaDeTexto 332">
            <a:extLst>
              <a:ext uri="{FF2B5EF4-FFF2-40B4-BE49-F238E27FC236}">
                <a16:creationId xmlns:a16="http://schemas.microsoft.com/office/drawing/2014/main" id="{B93C126F-C765-30AA-EACC-6891BDE9C3B4}"/>
              </a:ext>
            </a:extLst>
          </p:cNvPr>
          <p:cNvSpPr txBox="1"/>
          <p:nvPr/>
        </p:nvSpPr>
        <p:spPr>
          <a:xfrm>
            <a:off x="8914732" y="4076306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13</a:t>
            </a:r>
          </a:p>
        </p:txBody>
      </p:sp>
      <p:sp>
        <p:nvSpPr>
          <p:cNvPr id="334" name="CaixaDeTexto 333">
            <a:extLst>
              <a:ext uri="{FF2B5EF4-FFF2-40B4-BE49-F238E27FC236}">
                <a16:creationId xmlns:a16="http://schemas.microsoft.com/office/drawing/2014/main" id="{96F12717-6670-105B-AC26-C01343CF0C0D}"/>
              </a:ext>
            </a:extLst>
          </p:cNvPr>
          <p:cNvSpPr txBox="1"/>
          <p:nvPr/>
        </p:nvSpPr>
        <p:spPr>
          <a:xfrm>
            <a:off x="9201763" y="4632763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14</a:t>
            </a:r>
          </a:p>
        </p:txBody>
      </p: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25F73A0D-C3AB-A5D3-D218-F63071DFFA52}"/>
              </a:ext>
            </a:extLst>
          </p:cNvPr>
          <p:cNvSpPr txBox="1"/>
          <p:nvPr/>
        </p:nvSpPr>
        <p:spPr>
          <a:xfrm>
            <a:off x="2402179" y="1949113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15</a:t>
            </a:r>
          </a:p>
        </p:txBody>
      </p:sp>
      <p:sp>
        <p:nvSpPr>
          <p:cNvPr id="338" name="CaixaDeTexto 337">
            <a:extLst>
              <a:ext uri="{FF2B5EF4-FFF2-40B4-BE49-F238E27FC236}">
                <a16:creationId xmlns:a16="http://schemas.microsoft.com/office/drawing/2014/main" id="{4315217A-CAA6-456E-6B56-FC8CC7361B96}"/>
              </a:ext>
            </a:extLst>
          </p:cNvPr>
          <p:cNvSpPr txBox="1"/>
          <p:nvPr/>
        </p:nvSpPr>
        <p:spPr>
          <a:xfrm>
            <a:off x="2946206" y="2053253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16</a:t>
            </a:r>
          </a:p>
        </p:txBody>
      </p:sp>
      <p:sp>
        <p:nvSpPr>
          <p:cNvPr id="339" name="CaixaDeTexto 338">
            <a:extLst>
              <a:ext uri="{FF2B5EF4-FFF2-40B4-BE49-F238E27FC236}">
                <a16:creationId xmlns:a16="http://schemas.microsoft.com/office/drawing/2014/main" id="{73EFEB35-0EE7-95BB-5296-9D7D16DD46B2}"/>
              </a:ext>
            </a:extLst>
          </p:cNvPr>
          <p:cNvSpPr txBox="1"/>
          <p:nvPr/>
        </p:nvSpPr>
        <p:spPr>
          <a:xfrm>
            <a:off x="2781506" y="2447782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17</a:t>
            </a:r>
          </a:p>
        </p:txBody>
      </p:sp>
      <p:sp>
        <p:nvSpPr>
          <p:cNvPr id="340" name="CaixaDeTexto 339">
            <a:extLst>
              <a:ext uri="{FF2B5EF4-FFF2-40B4-BE49-F238E27FC236}">
                <a16:creationId xmlns:a16="http://schemas.microsoft.com/office/drawing/2014/main" id="{FC2D696D-8B51-82D8-26B8-1B1F50DF55CF}"/>
              </a:ext>
            </a:extLst>
          </p:cNvPr>
          <p:cNvSpPr txBox="1"/>
          <p:nvPr/>
        </p:nvSpPr>
        <p:spPr>
          <a:xfrm>
            <a:off x="2792613" y="2763340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18</a:t>
            </a:r>
          </a:p>
        </p:txBody>
      </p:sp>
      <p:sp>
        <p:nvSpPr>
          <p:cNvPr id="341" name="CaixaDeTexto 340">
            <a:extLst>
              <a:ext uri="{FF2B5EF4-FFF2-40B4-BE49-F238E27FC236}">
                <a16:creationId xmlns:a16="http://schemas.microsoft.com/office/drawing/2014/main" id="{2544D825-E06A-FDFD-F058-553DF279DDC0}"/>
              </a:ext>
            </a:extLst>
          </p:cNvPr>
          <p:cNvSpPr txBox="1"/>
          <p:nvPr/>
        </p:nvSpPr>
        <p:spPr>
          <a:xfrm>
            <a:off x="2503850" y="3187119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19</a:t>
            </a:r>
          </a:p>
        </p:txBody>
      </p:sp>
      <p:sp>
        <p:nvSpPr>
          <p:cNvPr id="342" name="CaixaDeTexto 341">
            <a:extLst>
              <a:ext uri="{FF2B5EF4-FFF2-40B4-BE49-F238E27FC236}">
                <a16:creationId xmlns:a16="http://schemas.microsoft.com/office/drawing/2014/main" id="{5964B486-4A5E-6B77-DF43-6D60F3911F6E}"/>
              </a:ext>
            </a:extLst>
          </p:cNvPr>
          <p:cNvSpPr txBox="1"/>
          <p:nvPr/>
        </p:nvSpPr>
        <p:spPr>
          <a:xfrm>
            <a:off x="5156596" y="1277225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20</a:t>
            </a:r>
          </a:p>
        </p:txBody>
      </p:sp>
      <p:sp>
        <p:nvSpPr>
          <p:cNvPr id="343" name="CaixaDeTexto 342">
            <a:extLst>
              <a:ext uri="{FF2B5EF4-FFF2-40B4-BE49-F238E27FC236}">
                <a16:creationId xmlns:a16="http://schemas.microsoft.com/office/drawing/2014/main" id="{B12A9589-643B-D383-D691-197B5F301807}"/>
              </a:ext>
            </a:extLst>
          </p:cNvPr>
          <p:cNvSpPr txBox="1"/>
          <p:nvPr/>
        </p:nvSpPr>
        <p:spPr>
          <a:xfrm>
            <a:off x="5136925" y="2126350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21</a:t>
            </a:r>
          </a:p>
        </p:txBody>
      </p:sp>
      <p:sp>
        <p:nvSpPr>
          <p:cNvPr id="344" name="CaixaDeTexto 343">
            <a:extLst>
              <a:ext uri="{FF2B5EF4-FFF2-40B4-BE49-F238E27FC236}">
                <a16:creationId xmlns:a16="http://schemas.microsoft.com/office/drawing/2014/main" id="{A5533250-5DC2-0CA7-D098-88B898A308D6}"/>
              </a:ext>
            </a:extLst>
          </p:cNvPr>
          <p:cNvSpPr txBox="1"/>
          <p:nvPr/>
        </p:nvSpPr>
        <p:spPr>
          <a:xfrm>
            <a:off x="5123151" y="3060980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22</a:t>
            </a:r>
          </a:p>
        </p:txBody>
      </p:sp>
      <p:sp>
        <p:nvSpPr>
          <p:cNvPr id="345" name="CaixaDeTexto 344">
            <a:extLst>
              <a:ext uri="{FF2B5EF4-FFF2-40B4-BE49-F238E27FC236}">
                <a16:creationId xmlns:a16="http://schemas.microsoft.com/office/drawing/2014/main" id="{A66C83FB-19E0-8080-8019-1493E7AF7CB5}"/>
              </a:ext>
            </a:extLst>
          </p:cNvPr>
          <p:cNvSpPr txBox="1"/>
          <p:nvPr/>
        </p:nvSpPr>
        <p:spPr>
          <a:xfrm>
            <a:off x="3497581" y="4185823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23</a:t>
            </a:r>
          </a:p>
        </p:txBody>
      </p:sp>
      <p:sp>
        <p:nvSpPr>
          <p:cNvPr id="346" name="CaixaDeTexto 345">
            <a:extLst>
              <a:ext uri="{FF2B5EF4-FFF2-40B4-BE49-F238E27FC236}">
                <a16:creationId xmlns:a16="http://schemas.microsoft.com/office/drawing/2014/main" id="{A0E93E92-B2B2-EC47-6A4D-7AF4A6664391}"/>
              </a:ext>
            </a:extLst>
          </p:cNvPr>
          <p:cNvSpPr txBox="1"/>
          <p:nvPr/>
        </p:nvSpPr>
        <p:spPr>
          <a:xfrm>
            <a:off x="3644123" y="4614116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24</a:t>
            </a:r>
          </a:p>
        </p:txBody>
      </p:sp>
      <p:sp>
        <p:nvSpPr>
          <p:cNvPr id="347" name="CaixaDeTexto 346">
            <a:extLst>
              <a:ext uri="{FF2B5EF4-FFF2-40B4-BE49-F238E27FC236}">
                <a16:creationId xmlns:a16="http://schemas.microsoft.com/office/drawing/2014/main" id="{6C99D58C-8273-E756-23B4-8E4A470AF0C5}"/>
              </a:ext>
            </a:extLst>
          </p:cNvPr>
          <p:cNvSpPr txBox="1"/>
          <p:nvPr/>
        </p:nvSpPr>
        <p:spPr>
          <a:xfrm>
            <a:off x="1184268" y="1833448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25</a:t>
            </a:r>
          </a:p>
        </p:txBody>
      </p:sp>
      <p:cxnSp>
        <p:nvCxnSpPr>
          <p:cNvPr id="376" name="Conexão reta unidirecional 375">
            <a:extLst>
              <a:ext uri="{FF2B5EF4-FFF2-40B4-BE49-F238E27FC236}">
                <a16:creationId xmlns:a16="http://schemas.microsoft.com/office/drawing/2014/main" id="{67FEC9B4-B9C4-4184-5CDB-2B5C0019D851}"/>
              </a:ext>
            </a:extLst>
          </p:cNvPr>
          <p:cNvCxnSpPr>
            <a:cxnSpLocks/>
            <a:stCxn id="9" idx="1"/>
            <a:endCxn id="139" idx="6"/>
          </p:cNvCxnSpPr>
          <p:nvPr/>
        </p:nvCxnSpPr>
        <p:spPr>
          <a:xfrm flipH="1">
            <a:off x="2478878" y="832827"/>
            <a:ext cx="2796194" cy="475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xão reta unidirecional 378">
            <a:extLst>
              <a:ext uri="{FF2B5EF4-FFF2-40B4-BE49-F238E27FC236}">
                <a16:creationId xmlns:a16="http://schemas.microsoft.com/office/drawing/2014/main" id="{A6DEEA07-507F-235E-8DF4-0E62C1578D15}"/>
              </a:ext>
            </a:extLst>
          </p:cNvPr>
          <p:cNvCxnSpPr>
            <a:cxnSpLocks/>
            <a:stCxn id="10" idx="1"/>
            <a:endCxn id="139" idx="6"/>
          </p:cNvCxnSpPr>
          <p:nvPr/>
        </p:nvCxnSpPr>
        <p:spPr>
          <a:xfrm flipH="1" flipV="1">
            <a:off x="2478878" y="1308053"/>
            <a:ext cx="2786514" cy="377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xão reta unidirecional 381">
            <a:extLst>
              <a:ext uri="{FF2B5EF4-FFF2-40B4-BE49-F238E27FC236}">
                <a16:creationId xmlns:a16="http://schemas.microsoft.com/office/drawing/2014/main" id="{6D7587C5-F4EB-8F60-F262-4F0E365847CC}"/>
              </a:ext>
            </a:extLst>
          </p:cNvPr>
          <p:cNvCxnSpPr>
            <a:cxnSpLocks/>
            <a:stCxn id="11" idx="1"/>
            <a:endCxn id="139" idx="6"/>
          </p:cNvCxnSpPr>
          <p:nvPr/>
        </p:nvCxnSpPr>
        <p:spPr>
          <a:xfrm flipH="1" flipV="1">
            <a:off x="2478878" y="1308053"/>
            <a:ext cx="2772346" cy="1307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xão reta unidirecional 386">
            <a:extLst>
              <a:ext uri="{FF2B5EF4-FFF2-40B4-BE49-F238E27FC236}">
                <a16:creationId xmlns:a16="http://schemas.microsoft.com/office/drawing/2014/main" id="{098DB0E7-285C-C6A4-CF0A-5A4313C60845}"/>
              </a:ext>
            </a:extLst>
          </p:cNvPr>
          <p:cNvCxnSpPr>
            <a:cxnSpLocks/>
            <a:stCxn id="12" idx="1"/>
            <a:endCxn id="139" idx="6"/>
          </p:cNvCxnSpPr>
          <p:nvPr/>
        </p:nvCxnSpPr>
        <p:spPr>
          <a:xfrm flipH="1" flipV="1">
            <a:off x="2478878" y="1308053"/>
            <a:ext cx="2772346" cy="21367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xão reta unidirecional 391">
            <a:extLst>
              <a:ext uri="{FF2B5EF4-FFF2-40B4-BE49-F238E27FC236}">
                <a16:creationId xmlns:a16="http://schemas.microsoft.com/office/drawing/2014/main" id="{2BA295AC-B79B-037A-8422-42B95C100638}"/>
              </a:ext>
            </a:extLst>
          </p:cNvPr>
          <p:cNvCxnSpPr>
            <a:cxnSpLocks/>
            <a:stCxn id="13" idx="1"/>
            <a:endCxn id="139" idx="6"/>
          </p:cNvCxnSpPr>
          <p:nvPr/>
        </p:nvCxnSpPr>
        <p:spPr>
          <a:xfrm flipH="1" flipV="1">
            <a:off x="2478878" y="1308053"/>
            <a:ext cx="2779430" cy="291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CaixaDeTexto 396">
            <a:extLst>
              <a:ext uri="{FF2B5EF4-FFF2-40B4-BE49-F238E27FC236}">
                <a16:creationId xmlns:a16="http://schemas.microsoft.com/office/drawing/2014/main" id="{CC6BD1C1-B8BA-53AF-FBE0-38E590CE9F70}"/>
              </a:ext>
            </a:extLst>
          </p:cNvPr>
          <p:cNvSpPr txBox="1"/>
          <p:nvPr/>
        </p:nvSpPr>
        <p:spPr>
          <a:xfrm>
            <a:off x="3663707" y="83474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/>
              <a:t>26</a:t>
            </a:r>
          </a:p>
        </p:txBody>
      </p: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3E46A085-1F77-F6B5-8DB3-E1416931AB2F}"/>
              </a:ext>
            </a:extLst>
          </p:cNvPr>
          <p:cNvSpPr txBox="1"/>
          <p:nvPr/>
        </p:nvSpPr>
        <p:spPr>
          <a:xfrm>
            <a:off x="2929219" y="11582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/>
              <a:t>27</a:t>
            </a:r>
          </a:p>
        </p:txBody>
      </p:sp>
      <p:sp>
        <p:nvSpPr>
          <p:cNvPr id="399" name="CaixaDeTexto 398">
            <a:extLst>
              <a:ext uri="{FF2B5EF4-FFF2-40B4-BE49-F238E27FC236}">
                <a16:creationId xmlns:a16="http://schemas.microsoft.com/office/drawing/2014/main" id="{98D48444-B55D-AB7D-8784-CBF9340601EA}"/>
              </a:ext>
            </a:extLst>
          </p:cNvPr>
          <p:cNvSpPr txBox="1"/>
          <p:nvPr/>
        </p:nvSpPr>
        <p:spPr>
          <a:xfrm>
            <a:off x="2984366" y="13522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/>
              <a:t>28</a:t>
            </a:r>
          </a:p>
        </p:txBody>
      </p: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AB1427D2-CA47-BD67-1563-90F7AE7952C4}"/>
              </a:ext>
            </a:extLst>
          </p:cNvPr>
          <p:cNvSpPr txBox="1"/>
          <p:nvPr/>
        </p:nvSpPr>
        <p:spPr>
          <a:xfrm>
            <a:off x="3030978" y="16093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/>
              <a:t>29</a:t>
            </a:r>
          </a:p>
        </p:txBody>
      </p:sp>
      <p:sp>
        <p:nvSpPr>
          <p:cNvPr id="413" name="CaixaDeTexto 412">
            <a:extLst>
              <a:ext uri="{FF2B5EF4-FFF2-40B4-BE49-F238E27FC236}">
                <a16:creationId xmlns:a16="http://schemas.microsoft.com/office/drawing/2014/main" id="{201A7671-1D0B-74C0-F286-BA44A60A6E06}"/>
              </a:ext>
            </a:extLst>
          </p:cNvPr>
          <p:cNvSpPr txBox="1"/>
          <p:nvPr/>
        </p:nvSpPr>
        <p:spPr>
          <a:xfrm>
            <a:off x="2426795" y="155004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/>
              <a:t>30</a:t>
            </a:r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13E6CB27-E6EA-0253-C3F3-B79412E0CA78}"/>
              </a:ext>
            </a:extLst>
          </p:cNvPr>
          <p:cNvSpPr txBox="1">
            <a:spLocks/>
          </p:cNvSpPr>
          <p:nvPr/>
        </p:nvSpPr>
        <p:spPr>
          <a:xfrm>
            <a:off x="-6576" y="-273779"/>
            <a:ext cx="12198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err="1"/>
              <a:t>Client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82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9C981E9-DEDE-7D77-8BE9-D7CEA9F4F503}"/>
              </a:ext>
            </a:extLst>
          </p:cNvPr>
          <p:cNvSpPr txBox="1">
            <a:spLocks/>
          </p:cNvSpPr>
          <p:nvPr/>
        </p:nvSpPr>
        <p:spPr>
          <a:xfrm>
            <a:off x="-6576" y="-273779"/>
            <a:ext cx="12198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/>
              <a:t>General </a:t>
            </a:r>
            <a:r>
              <a:rPr lang="pt-PT" err="1"/>
              <a:t>Repository</a:t>
            </a:r>
            <a:r>
              <a:rPr lang="pt-PT"/>
              <a:t> Server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D8FBF9-341E-688A-DFD0-4E6CBEE0506E}"/>
              </a:ext>
            </a:extLst>
          </p:cNvPr>
          <p:cNvGrpSpPr/>
          <p:nvPr/>
        </p:nvGrpSpPr>
        <p:grpSpPr>
          <a:xfrm>
            <a:off x="5292538" y="1970349"/>
            <a:ext cx="1600347" cy="833995"/>
            <a:chOff x="3709273" y="464453"/>
            <a:chExt cx="1655687" cy="10681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485E7F-ED01-6ECA-1729-C3CEFA475318}"/>
                </a:ext>
              </a:extLst>
            </p:cNvPr>
            <p:cNvSpPr/>
            <p:nvPr/>
          </p:nvSpPr>
          <p:spPr>
            <a:xfrm>
              <a:off x="3709273" y="464453"/>
              <a:ext cx="1655687" cy="1068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592BD9-D98A-C03C-FE57-C2A92A16F9F8}"/>
                </a:ext>
              </a:extLst>
            </p:cNvPr>
            <p:cNvSpPr/>
            <p:nvPr/>
          </p:nvSpPr>
          <p:spPr>
            <a:xfrm>
              <a:off x="3813995" y="532016"/>
              <a:ext cx="1446245" cy="9330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err="1">
                  <a:solidFill>
                    <a:schemeClr val="tx1"/>
                  </a:solidFill>
                </a:rPr>
                <a:t>GeneralRepositoryMain</a:t>
              </a:r>
              <a:endParaRPr lang="pt-PT" sz="120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EAE73BB-B308-6AE6-CDCD-B6B11C987BCF}"/>
              </a:ext>
            </a:extLst>
          </p:cNvPr>
          <p:cNvSpPr/>
          <p:nvPr/>
        </p:nvSpPr>
        <p:spPr>
          <a:xfrm>
            <a:off x="4091664" y="4608970"/>
            <a:ext cx="1241755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generalRepository</a:t>
            </a:r>
            <a:endParaRPr lang="pt-PT" sz="1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FF596-EA62-DF3B-F4D0-9521EEA0B4FC}"/>
              </a:ext>
            </a:extLst>
          </p:cNvPr>
          <p:cNvSpPr/>
          <p:nvPr/>
        </p:nvSpPr>
        <p:spPr>
          <a:xfrm>
            <a:off x="9261080" y="2109076"/>
            <a:ext cx="1241755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serverCom</a:t>
            </a:r>
            <a:endParaRPr lang="pt-PT" sz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64E12C-00C2-9586-B087-423BC49C9D4D}"/>
              </a:ext>
            </a:extLst>
          </p:cNvPr>
          <p:cNvSpPr/>
          <p:nvPr/>
        </p:nvSpPr>
        <p:spPr>
          <a:xfrm>
            <a:off x="9763808" y="997639"/>
            <a:ext cx="1320453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serverComi</a:t>
            </a:r>
            <a:endParaRPr lang="pt-PT" sz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16A2D-4F57-9CC8-837D-ED9F35150ABF}"/>
              </a:ext>
            </a:extLst>
          </p:cNvPr>
          <p:cNvSpPr/>
          <p:nvPr/>
        </p:nvSpPr>
        <p:spPr>
          <a:xfrm>
            <a:off x="2132936" y="2493862"/>
            <a:ext cx="1241755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generalRepositoryInterface</a:t>
            </a:r>
            <a:endParaRPr lang="pt-PT" sz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225040-FC99-8C3C-1EA3-F647B0376C15}"/>
              </a:ext>
            </a:extLst>
          </p:cNvPr>
          <p:cNvSpPr/>
          <p:nvPr/>
        </p:nvSpPr>
        <p:spPr>
          <a:xfrm>
            <a:off x="7185834" y="3408237"/>
            <a:ext cx="1626885" cy="672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generalRepositoryAgentProxy</a:t>
            </a:r>
            <a:endParaRPr lang="pt-PT" sz="1200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68238263-2B91-BC01-1469-0DF7935A993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>
            <a:off x="3374691" y="2387347"/>
            <a:ext cx="1917847" cy="442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7EFFE9BB-D35F-3DFD-044D-5CE95735729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4712542" y="2804344"/>
            <a:ext cx="1380170" cy="1804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91C0F12E-E4B7-7C68-0B57-7880FB4EA83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892885" y="2387347"/>
            <a:ext cx="2368195" cy="57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9862A5B1-2F48-8345-AB66-18B7D47E2CD2}"/>
              </a:ext>
            </a:extLst>
          </p:cNvPr>
          <p:cNvCxnSpPr>
            <a:cxnSpLocks/>
            <a:stCxn id="9" idx="7"/>
            <a:endCxn id="13" idx="2"/>
          </p:cNvCxnSpPr>
          <p:nvPr/>
        </p:nvCxnSpPr>
        <p:spPr>
          <a:xfrm flipV="1">
            <a:off x="6658520" y="1333674"/>
            <a:ext cx="3105288" cy="758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CB8A11F4-07E9-C8C1-FF32-4403EC7ABE82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6658520" y="2682208"/>
            <a:ext cx="1340757" cy="726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525B9C2-E997-4891-080C-3626E5291F82}"/>
              </a:ext>
            </a:extLst>
          </p:cNvPr>
          <p:cNvSpPr/>
          <p:nvPr/>
        </p:nvSpPr>
        <p:spPr>
          <a:xfrm>
            <a:off x="4712541" y="986187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inMessage</a:t>
            </a:r>
            <a:endParaRPr lang="pt-PT" sz="12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830080-147F-E956-00CD-B403E46BFF7C}"/>
              </a:ext>
            </a:extLst>
          </p:cNvPr>
          <p:cNvSpPr/>
          <p:nvPr/>
        </p:nvSpPr>
        <p:spPr>
          <a:xfrm>
            <a:off x="947685" y="4297708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outMessage</a:t>
            </a:r>
            <a:endParaRPr lang="pt-PT" sz="1200"/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703D1774-4780-3220-B084-823C8F5A81A7}"/>
              </a:ext>
            </a:extLst>
          </p:cNvPr>
          <p:cNvCxnSpPr>
            <a:cxnSpLocks/>
            <a:stCxn id="15" idx="2"/>
            <a:endCxn id="14" idx="5"/>
          </p:cNvCxnSpPr>
          <p:nvPr/>
        </p:nvCxnSpPr>
        <p:spPr>
          <a:xfrm flipH="1" flipV="1">
            <a:off x="3192840" y="3067509"/>
            <a:ext cx="3992994" cy="676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9ED28FDB-E017-BC4F-4663-EC1A04764968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8574467" y="2781145"/>
            <a:ext cx="1307491" cy="725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ela 327">
            <a:extLst>
              <a:ext uri="{FF2B5EF4-FFF2-40B4-BE49-F238E27FC236}">
                <a16:creationId xmlns:a16="http://schemas.microsoft.com/office/drawing/2014/main" id="{E53DF5C1-6141-3BA6-54C3-B1CEE667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94776"/>
              </p:ext>
            </p:extLst>
          </p:nvPr>
        </p:nvGraphicFramePr>
        <p:xfrm>
          <a:off x="525332" y="5690187"/>
          <a:ext cx="11481288" cy="9294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9087">
                  <a:extLst>
                    <a:ext uri="{9D8B030D-6E8A-4147-A177-3AD203B41FA5}">
                      <a16:colId xmlns:a16="http://schemas.microsoft.com/office/drawing/2014/main" val="513762713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3183568932"/>
                    </a:ext>
                  </a:extLst>
                </a:gridCol>
                <a:gridCol w="2348918">
                  <a:extLst>
                    <a:ext uri="{9D8B030D-6E8A-4147-A177-3AD203B41FA5}">
                      <a16:colId xmlns:a16="http://schemas.microsoft.com/office/drawing/2014/main" val="2215342294"/>
                    </a:ext>
                  </a:extLst>
                </a:gridCol>
                <a:gridCol w="6201437">
                  <a:extLst>
                    <a:ext uri="{9D8B030D-6E8A-4147-A177-3AD203B41FA5}">
                      <a16:colId xmlns:a16="http://schemas.microsoft.com/office/drawing/2014/main" val="1372285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4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7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10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1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2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5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/>
                        <a:t>8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processAndReply</a:t>
                      </a:r>
                      <a:endParaRPr lang="pt-PT" sz="120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11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printState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printTail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setMasterThiefState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setOrdinaryThiefState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setAssaultPartyRoom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setAssaultPartyMember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removeAssaultPartyMember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disbandAssaultParty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setRoomState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setInitialRoomStates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8853"/>
                  </a:ext>
                </a:extLst>
              </a:tr>
              <a:tr h="197928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3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accept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6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9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12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logger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use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multiple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logging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utils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52465"/>
                  </a:ext>
                </a:extLst>
              </a:tr>
            </a:tbl>
          </a:graphicData>
        </a:graphic>
      </p:graphicFrame>
      <p:sp>
        <p:nvSpPr>
          <p:cNvPr id="59" name="CaixaDeTexto 58">
            <a:extLst>
              <a:ext uri="{FF2B5EF4-FFF2-40B4-BE49-F238E27FC236}">
                <a16:creationId xmlns:a16="http://schemas.microsoft.com/office/drawing/2014/main" id="{B39303B6-A98A-4FE3-ACE7-CC98B56798C1}"/>
              </a:ext>
            </a:extLst>
          </p:cNvPr>
          <p:cNvSpPr txBox="1"/>
          <p:nvPr/>
        </p:nvSpPr>
        <p:spPr>
          <a:xfrm>
            <a:off x="5215695" y="379773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1E4EFC-4E55-A45C-5BB7-B02622290189}"/>
              </a:ext>
            </a:extLst>
          </p:cNvPr>
          <p:cNvSpPr txBox="1"/>
          <p:nvPr/>
        </p:nvSpPr>
        <p:spPr>
          <a:xfrm>
            <a:off x="4317904" y="2306612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490E1DE-798C-3A5C-F6C9-B1EE8F8630DF}"/>
              </a:ext>
            </a:extLst>
          </p:cNvPr>
          <p:cNvSpPr txBox="1"/>
          <p:nvPr/>
        </p:nvSpPr>
        <p:spPr>
          <a:xfrm>
            <a:off x="7863385" y="214891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3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6B3731-E49C-0BF4-23BC-87F30D073575}"/>
              </a:ext>
            </a:extLst>
          </p:cNvPr>
          <p:cNvSpPr txBox="1"/>
          <p:nvPr/>
        </p:nvSpPr>
        <p:spPr>
          <a:xfrm>
            <a:off x="8910175" y="1260892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198B64E-559D-E585-766A-F6D3964DD69B}"/>
              </a:ext>
            </a:extLst>
          </p:cNvPr>
          <p:cNvSpPr txBox="1"/>
          <p:nvPr/>
        </p:nvSpPr>
        <p:spPr>
          <a:xfrm>
            <a:off x="7251826" y="2833933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5</a:t>
            </a:r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86C4A2D-6C34-2C9B-864D-D80AEF370AD2}"/>
              </a:ext>
            </a:extLst>
          </p:cNvPr>
          <p:cNvCxnSpPr>
            <a:cxnSpLocks/>
            <a:stCxn id="12" idx="1"/>
            <a:endCxn id="44" idx="6"/>
          </p:cNvCxnSpPr>
          <p:nvPr/>
        </p:nvCxnSpPr>
        <p:spPr>
          <a:xfrm flipH="1" flipV="1">
            <a:off x="6175571" y="1322222"/>
            <a:ext cx="3267360" cy="885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B46D42A-CAC3-D308-61EF-E0E638CED307}"/>
              </a:ext>
            </a:extLst>
          </p:cNvPr>
          <p:cNvSpPr txBox="1"/>
          <p:nvPr/>
        </p:nvSpPr>
        <p:spPr>
          <a:xfrm>
            <a:off x="7227516" y="133816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6</a:t>
            </a:r>
          </a:p>
        </p:txBody>
      </p: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CEA96A90-995A-04F6-2C87-4C451A532D7F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flipH="1">
            <a:off x="1679200" y="3067509"/>
            <a:ext cx="635587" cy="123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F9FDDCC-7859-25F3-0A0C-0521B964AC4E}"/>
              </a:ext>
            </a:extLst>
          </p:cNvPr>
          <p:cNvSpPr txBox="1"/>
          <p:nvPr/>
        </p:nvSpPr>
        <p:spPr>
          <a:xfrm>
            <a:off x="1797701" y="343319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7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AB07291-6223-196F-FB73-CAE5C454B2BC}"/>
              </a:ext>
            </a:extLst>
          </p:cNvPr>
          <p:cNvSpPr txBox="1"/>
          <p:nvPr/>
        </p:nvSpPr>
        <p:spPr>
          <a:xfrm>
            <a:off x="5021540" y="313202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8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21988D3-65FC-E777-B0B5-FBC91B1037B8}"/>
              </a:ext>
            </a:extLst>
          </p:cNvPr>
          <p:cNvSpPr txBox="1"/>
          <p:nvPr/>
        </p:nvSpPr>
        <p:spPr>
          <a:xfrm>
            <a:off x="9085121" y="3165931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9</a:t>
            </a:r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3AB859A0-7B7D-D430-6D2D-62292D644CF2}"/>
              </a:ext>
            </a:extLst>
          </p:cNvPr>
          <p:cNvCxnSpPr>
            <a:cxnSpLocks/>
            <a:stCxn id="14" idx="0"/>
            <a:endCxn id="44" idx="2"/>
          </p:cNvCxnSpPr>
          <p:nvPr/>
        </p:nvCxnSpPr>
        <p:spPr>
          <a:xfrm flipV="1">
            <a:off x="2753814" y="1322222"/>
            <a:ext cx="1958727" cy="1171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66603B5E-8A55-20E8-6EDF-1FCAA7B5248C}"/>
              </a:ext>
            </a:extLst>
          </p:cNvPr>
          <p:cNvSpPr txBox="1"/>
          <p:nvPr/>
        </p:nvSpPr>
        <p:spPr>
          <a:xfrm>
            <a:off x="3446493" y="1639659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10</a:t>
            </a:r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2C15AC54-0CD7-4F8E-2D51-909E0BD4810E}"/>
              </a:ext>
            </a:extLst>
          </p:cNvPr>
          <p:cNvCxnSpPr>
            <a:cxnSpLocks/>
            <a:stCxn id="14" idx="4"/>
            <a:endCxn id="11" idx="1"/>
          </p:cNvCxnSpPr>
          <p:nvPr/>
        </p:nvCxnSpPr>
        <p:spPr>
          <a:xfrm>
            <a:off x="2753814" y="3165931"/>
            <a:ext cx="1519701" cy="154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360E48F-23AB-E77B-7DAE-EC3BAB38C669}"/>
              </a:ext>
            </a:extLst>
          </p:cNvPr>
          <p:cNvSpPr txBox="1"/>
          <p:nvPr/>
        </p:nvSpPr>
        <p:spPr>
          <a:xfrm>
            <a:off x="3198732" y="3898440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086F775-D7FB-EBA1-32EB-AA616AF09A9C}"/>
              </a:ext>
            </a:extLst>
          </p:cNvPr>
          <p:cNvSpPr/>
          <p:nvPr/>
        </p:nvSpPr>
        <p:spPr>
          <a:xfrm>
            <a:off x="6991806" y="4608970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logger</a:t>
            </a:r>
            <a:r>
              <a:rPr lang="pt-PT" sz="1200">
                <a:solidFill>
                  <a:schemeClr val="tx1"/>
                </a:solidFill>
              </a:rPr>
              <a:t> </a:t>
            </a:r>
            <a:r>
              <a:rPr lang="pt-PT" sz="1200" err="1">
                <a:solidFill>
                  <a:schemeClr val="tx1"/>
                </a:solidFill>
              </a:rPr>
              <a:t>and</a:t>
            </a:r>
            <a:r>
              <a:rPr lang="pt-PT" sz="1200">
                <a:solidFill>
                  <a:schemeClr val="tx1"/>
                </a:solidFill>
              </a:rPr>
              <a:t> </a:t>
            </a:r>
            <a:r>
              <a:rPr lang="pt-PT" sz="1200" err="1">
                <a:solidFill>
                  <a:schemeClr val="tx1"/>
                </a:solidFill>
              </a:rPr>
              <a:t>logging</a:t>
            </a:r>
            <a:r>
              <a:rPr lang="pt-PT" sz="1200">
                <a:solidFill>
                  <a:schemeClr val="tx1"/>
                </a:solidFill>
              </a:rPr>
              <a:t> </a:t>
            </a:r>
            <a:r>
              <a:rPr lang="pt-PT" sz="1200" err="1">
                <a:solidFill>
                  <a:schemeClr val="tx1"/>
                </a:solidFill>
              </a:rPr>
              <a:t>utils</a:t>
            </a:r>
            <a:endParaRPr lang="pt-PT" sz="1200"/>
          </a:p>
        </p:txBody>
      </p:sp>
      <p:cxnSp>
        <p:nvCxnSpPr>
          <p:cNvPr id="109" name="Conexão reta unidirecional 108">
            <a:extLst>
              <a:ext uri="{FF2B5EF4-FFF2-40B4-BE49-F238E27FC236}">
                <a16:creationId xmlns:a16="http://schemas.microsoft.com/office/drawing/2014/main" id="{309149CE-2BC5-2B84-D80B-077C1603E30D}"/>
              </a:ext>
            </a:extLst>
          </p:cNvPr>
          <p:cNvCxnSpPr>
            <a:cxnSpLocks/>
            <a:stCxn id="11" idx="6"/>
            <a:endCxn id="108" idx="2"/>
          </p:cNvCxnSpPr>
          <p:nvPr/>
        </p:nvCxnSpPr>
        <p:spPr>
          <a:xfrm>
            <a:off x="5333419" y="4945005"/>
            <a:ext cx="16583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010865F-4844-EEB5-48FA-D3B834B03CEC}"/>
              </a:ext>
            </a:extLst>
          </p:cNvPr>
          <p:cNvSpPr txBox="1"/>
          <p:nvPr/>
        </p:nvSpPr>
        <p:spPr>
          <a:xfrm>
            <a:off x="5977342" y="4668005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5193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9C981E9-DEDE-7D77-8BE9-D7CEA9F4F503}"/>
              </a:ext>
            </a:extLst>
          </p:cNvPr>
          <p:cNvSpPr txBox="1">
            <a:spLocks/>
          </p:cNvSpPr>
          <p:nvPr/>
        </p:nvSpPr>
        <p:spPr>
          <a:xfrm>
            <a:off x="-6576" y="-273779"/>
            <a:ext cx="12198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err="1"/>
              <a:t>Assault</a:t>
            </a:r>
            <a:r>
              <a:rPr lang="pt-PT"/>
              <a:t> </a:t>
            </a:r>
            <a:r>
              <a:rPr lang="pt-PT" err="1"/>
              <a:t>Party</a:t>
            </a:r>
            <a:r>
              <a:rPr lang="pt-PT"/>
              <a:t> Server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D8FBF9-341E-688A-DFD0-4E6CBEE0506E}"/>
              </a:ext>
            </a:extLst>
          </p:cNvPr>
          <p:cNvGrpSpPr/>
          <p:nvPr/>
        </p:nvGrpSpPr>
        <p:grpSpPr>
          <a:xfrm>
            <a:off x="5292538" y="1970349"/>
            <a:ext cx="1600347" cy="833995"/>
            <a:chOff x="3709273" y="464453"/>
            <a:chExt cx="1655687" cy="10681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485E7F-ED01-6ECA-1729-C3CEFA475318}"/>
                </a:ext>
              </a:extLst>
            </p:cNvPr>
            <p:cNvSpPr/>
            <p:nvPr/>
          </p:nvSpPr>
          <p:spPr>
            <a:xfrm>
              <a:off x="3709273" y="464453"/>
              <a:ext cx="1655687" cy="1068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592BD9-D98A-C03C-FE57-C2A92A16F9F8}"/>
                </a:ext>
              </a:extLst>
            </p:cNvPr>
            <p:cNvSpPr/>
            <p:nvPr/>
          </p:nvSpPr>
          <p:spPr>
            <a:xfrm>
              <a:off x="3813995" y="532016"/>
              <a:ext cx="1446245" cy="9330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err="1">
                  <a:solidFill>
                    <a:schemeClr val="tx1"/>
                  </a:solidFill>
                </a:rPr>
                <a:t>AssaultPartyMain</a:t>
              </a:r>
              <a:endParaRPr lang="pt-PT" sz="120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EAE73BB-B308-6AE6-CDCD-B6B11C987BCF}"/>
              </a:ext>
            </a:extLst>
          </p:cNvPr>
          <p:cNvSpPr/>
          <p:nvPr/>
        </p:nvSpPr>
        <p:spPr>
          <a:xfrm>
            <a:off x="4091664" y="4608970"/>
            <a:ext cx="143591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assaultParty</a:t>
            </a:r>
            <a:endParaRPr lang="pt-PT" sz="1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FF596-EA62-DF3B-F4D0-9521EEA0B4FC}"/>
              </a:ext>
            </a:extLst>
          </p:cNvPr>
          <p:cNvSpPr/>
          <p:nvPr/>
        </p:nvSpPr>
        <p:spPr>
          <a:xfrm>
            <a:off x="9261080" y="2109076"/>
            <a:ext cx="1241755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serverCom</a:t>
            </a:r>
            <a:endParaRPr lang="pt-PT" sz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64E12C-00C2-9586-B087-423BC49C9D4D}"/>
              </a:ext>
            </a:extLst>
          </p:cNvPr>
          <p:cNvSpPr/>
          <p:nvPr/>
        </p:nvSpPr>
        <p:spPr>
          <a:xfrm>
            <a:off x="9763808" y="997639"/>
            <a:ext cx="1320453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serverComi</a:t>
            </a:r>
            <a:endParaRPr lang="pt-PT" sz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16A2D-4F57-9CC8-837D-ED9F35150ABF}"/>
              </a:ext>
            </a:extLst>
          </p:cNvPr>
          <p:cNvSpPr/>
          <p:nvPr/>
        </p:nvSpPr>
        <p:spPr>
          <a:xfrm>
            <a:off x="2021748" y="2493862"/>
            <a:ext cx="1352944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assaultPartyInterface</a:t>
            </a:r>
            <a:endParaRPr lang="pt-PT" sz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225040-FC99-8C3C-1EA3-F647B0376C15}"/>
              </a:ext>
            </a:extLst>
          </p:cNvPr>
          <p:cNvSpPr/>
          <p:nvPr/>
        </p:nvSpPr>
        <p:spPr>
          <a:xfrm>
            <a:off x="7904839" y="3517118"/>
            <a:ext cx="1435910" cy="672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assaultPartyAgentProxy</a:t>
            </a:r>
            <a:endParaRPr lang="pt-PT" sz="1200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68238263-2B91-BC01-1469-0DF7935A993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>
            <a:off x="3374692" y="2387347"/>
            <a:ext cx="1917846" cy="442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7EFFE9BB-D35F-3DFD-044D-5CE95735729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4809619" y="2804344"/>
            <a:ext cx="1283093" cy="1804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91C0F12E-E4B7-7C68-0B57-7880FB4EA83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892885" y="2387347"/>
            <a:ext cx="2368195" cy="57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9862A5B1-2F48-8345-AB66-18B7D47E2CD2}"/>
              </a:ext>
            </a:extLst>
          </p:cNvPr>
          <p:cNvCxnSpPr>
            <a:cxnSpLocks/>
            <a:stCxn id="9" idx="7"/>
            <a:endCxn id="13" idx="2"/>
          </p:cNvCxnSpPr>
          <p:nvPr/>
        </p:nvCxnSpPr>
        <p:spPr>
          <a:xfrm flipV="1">
            <a:off x="6658520" y="1333674"/>
            <a:ext cx="3105288" cy="758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CB8A11F4-07E9-C8C1-FF32-4403EC7ABE82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6658520" y="2682208"/>
            <a:ext cx="1964274" cy="8349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525B9C2-E997-4891-080C-3626E5291F82}"/>
              </a:ext>
            </a:extLst>
          </p:cNvPr>
          <p:cNvSpPr/>
          <p:nvPr/>
        </p:nvSpPr>
        <p:spPr>
          <a:xfrm>
            <a:off x="4712541" y="986187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inMessage</a:t>
            </a:r>
            <a:endParaRPr lang="pt-PT" sz="12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830080-147F-E956-00CD-B403E46BFF7C}"/>
              </a:ext>
            </a:extLst>
          </p:cNvPr>
          <p:cNvSpPr/>
          <p:nvPr/>
        </p:nvSpPr>
        <p:spPr>
          <a:xfrm>
            <a:off x="947685" y="4297708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outMessage</a:t>
            </a:r>
            <a:endParaRPr lang="pt-PT" sz="1200"/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703D1774-4780-3220-B084-823C8F5A81A7}"/>
              </a:ext>
            </a:extLst>
          </p:cNvPr>
          <p:cNvCxnSpPr>
            <a:cxnSpLocks/>
            <a:stCxn id="15" idx="2"/>
            <a:endCxn id="14" idx="5"/>
          </p:cNvCxnSpPr>
          <p:nvPr/>
        </p:nvCxnSpPr>
        <p:spPr>
          <a:xfrm flipH="1" flipV="1">
            <a:off x="3176558" y="3067509"/>
            <a:ext cx="4728281" cy="785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9ED28FDB-E017-BC4F-4663-EC1A04764968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9130465" y="2781145"/>
            <a:ext cx="751493" cy="8343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ela 327">
            <a:extLst>
              <a:ext uri="{FF2B5EF4-FFF2-40B4-BE49-F238E27FC236}">
                <a16:creationId xmlns:a16="http://schemas.microsoft.com/office/drawing/2014/main" id="{E53DF5C1-6141-3BA6-54C3-B1CEE667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64116"/>
              </p:ext>
            </p:extLst>
          </p:nvPr>
        </p:nvGraphicFramePr>
        <p:xfrm>
          <a:off x="352067" y="5578754"/>
          <a:ext cx="11481288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9087">
                  <a:extLst>
                    <a:ext uri="{9D8B030D-6E8A-4147-A177-3AD203B41FA5}">
                      <a16:colId xmlns:a16="http://schemas.microsoft.com/office/drawing/2014/main" val="513762713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3183568932"/>
                    </a:ext>
                  </a:extLst>
                </a:gridCol>
                <a:gridCol w="2348918">
                  <a:extLst>
                    <a:ext uri="{9D8B030D-6E8A-4147-A177-3AD203B41FA5}">
                      <a16:colId xmlns:a16="http://schemas.microsoft.com/office/drawing/2014/main" val="2215342294"/>
                    </a:ext>
                  </a:extLst>
                </a:gridCol>
                <a:gridCol w="6201437">
                  <a:extLst>
                    <a:ext uri="{9D8B030D-6E8A-4147-A177-3AD203B41FA5}">
                      <a16:colId xmlns:a16="http://schemas.microsoft.com/office/drawing/2014/main" val="1372285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5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8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processAndReply</a:t>
                      </a:r>
                      <a:endParaRPr lang="pt-PT" sz="120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11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sendAssaultParty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crawlIn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reverseDirection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crawlOut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shutdown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getRoom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setBusyHands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hasBusyHands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removeMember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isEmpty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setInOperation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setMembers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isInOperation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isMember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setRoom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1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2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3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accept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6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9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12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setMasterThiefState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setOrdinaryThiefState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setAssaultPartyMember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setAssaultPartyRoom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removeAssaultPartyMember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8853"/>
                  </a:ext>
                </a:extLst>
              </a:tr>
              <a:tr h="98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4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7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  <a:p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10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13 -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52465"/>
                  </a:ext>
                </a:extLst>
              </a:tr>
            </a:tbl>
          </a:graphicData>
        </a:graphic>
      </p:graphicFrame>
      <p:sp>
        <p:nvSpPr>
          <p:cNvPr id="59" name="CaixaDeTexto 58">
            <a:extLst>
              <a:ext uri="{FF2B5EF4-FFF2-40B4-BE49-F238E27FC236}">
                <a16:creationId xmlns:a16="http://schemas.microsoft.com/office/drawing/2014/main" id="{B39303B6-A98A-4FE3-ACE7-CC98B56798C1}"/>
              </a:ext>
            </a:extLst>
          </p:cNvPr>
          <p:cNvSpPr txBox="1"/>
          <p:nvPr/>
        </p:nvSpPr>
        <p:spPr>
          <a:xfrm>
            <a:off x="5250232" y="3839863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1E4EFC-4E55-A45C-5BB7-B02622290189}"/>
              </a:ext>
            </a:extLst>
          </p:cNvPr>
          <p:cNvSpPr txBox="1"/>
          <p:nvPr/>
        </p:nvSpPr>
        <p:spPr>
          <a:xfrm>
            <a:off x="4317904" y="2306612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490E1DE-798C-3A5C-F6C9-B1EE8F8630DF}"/>
              </a:ext>
            </a:extLst>
          </p:cNvPr>
          <p:cNvSpPr txBox="1"/>
          <p:nvPr/>
        </p:nvSpPr>
        <p:spPr>
          <a:xfrm>
            <a:off x="7863385" y="214891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3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6B3731-E49C-0BF4-23BC-87F30D073575}"/>
              </a:ext>
            </a:extLst>
          </p:cNvPr>
          <p:cNvSpPr txBox="1"/>
          <p:nvPr/>
        </p:nvSpPr>
        <p:spPr>
          <a:xfrm>
            <a:off x="8910175" y="1260892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198B64E-559D-E585-766A-F6D3964DD69B}"/>
              </a:ext>
            </a:extLst>
          </p:cNvPr>
          <p:cNvSpPr txBox="1"/>
          <p:nvPr/>
        </p:nvSpPr>
        <p:spPr>
          <a:xfrm>
            <a:off x="7585713" y="285463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5</a:t>
            </a:r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86C4A2D-6C34-2C9B-864D-D80AEF370AD2}"/>
              </a:ext>
            </a:extLst>
          </p:cNvPr>
          <p:cNvCxnSpPr>
            <a:cxnSpLocks/>
            <a:stCxn id="12" idx="1"/>
            <a:endCxn id="44" idx="6"/>
          </p:cNvCxnSpPr>
          <p:nvPr/>
        </p:nvCxnSpPr>
        <p:spPr>
          <a:xfrm flipH="1" flipV="1">
            <a:off x="6175571" y="1322222"/>
            <a:ext cx="3267360" cy="885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B46D42A-CAC3-D308-61EF-E0E638CED307}"/>
              </a:ext>
            </a:extLst>
          </p:cNvPr>
          <p:cNvSpPr txBox="1"/>
          <p:nvPr/>
        </p:nvSpPr>
        <p:spPr>
          <a:xfrm>
            <a:off x="7227516" y="133816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6</a:t>
            </a:r>
          </a:p>
        </p:txBody>
      </p: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CEA96A90-995A-04F6-2C87-4C451A532D7F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flipH="1">
            <a:off x="1679200" y="3067509"/>
            <a:ext cx="540682" cy="123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F9FDDCC-7859-25F3-0A0C-0521B964AC4E}"/>
              </a:ext>
            </a:extLst>
          </p:cNvPr>
          <p:cNvSpPr txBox="1"/>
          <p:nvPr/>
        </p:nvSpPr>
        <p:spPr>
          <a:xfrm>
            <a:off x="1797701" y="343319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7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AB07291-6223-196F-FB73-CAE5C454B2BC}"/>
              </a:ext>
            </a:extLst>
          </p:cNvPr>
          <p:cNvSpPr txBox="1"/>
          <p:nvPr/>
        </p:nvSpPr>
        <p:spPr>
          <a:xfrm>
            <a:off x="5021540" y="313202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8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21988D3-65FC-E777-B0B5-FBC91B1037B8}"/>
              </a:ext>
            </a:extLst>
          </p:cNvPr>
          <p:cNvSpPr txBox="1"/>
          <p:nvPr/>
        </p:nvSpPr>
        <p:spPr>
          <a:xfrm>
            <a:off x="9496502" y="3102661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9</a:t>
            </a:r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3AB859A0-7B7D-D430-6D2D-62292D644CF2}"/>
              </a:ext>
            </a:extLst>
          </p:cNvPr>
          <p:cNvCxnSpPr>
            <a:cxnSpLocks/>
            <a:stCxn id="14" idx="0"/>
            <a:endCxn id="44" idx="2"/>
          </p:cNvCxnSpPr>
          <p:nvPr/>
        </p:nvCxnSpPr>
        <p:spPr>
          <a:xfrm flipV="1">
            <a:off x="2698220" y="1322222"/>
            <a:ext cx="2014321" cy="1171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66603B5E-8A55-20E8-6EDF-1FCAA7B5248C}"/>
              </a:ext>
            </a:extLst>
          </p:cNvPr>
          <p:cNvSpPr txBox="1"/>
          <p:nvPr/>
        </p:nvSpPr>
        <p:spPr>
          <a:xfrm>
            <a:off x="3446493" y="1639659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10</a:t>
            </a:r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2C15AC54-0CD7-4F8E-2D51-909E0BD4810E}"/>
              </a:ext>
            </a:extLst>
          </p:cNvPr>
          <p:cNvCxnSpPr>
            <a:cxnSpLocks/>
            <a:stCxn id="14" idx="4"/>
            <a:endCxn id="11" idx="1"/>
          </p:cNvCxnSpPr>
          <p:nvPr/>
        </p:nvCxnSpPr>
        <p:spPr>
          <a:xfrm>
            <a:off x="2698220" y="3165931"/>
            <a:ext cx="1603728" cy="154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360E48F-23AB-E77B-7DAE-EC3BAB38C669}"/>
              </a:ext>
            </a:extLst>
          </p:cNvPr>
          <p:cNvSpPr txBox="1"/>
          <p:nvPr/>
        </p:nvSpPr>
        <p:spPr>
          <a:xfrm>
            <a:off x="3198732" y="3898440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11</a:t>
            </a:r>
          </a:p>
        </p:txBody>
      </p:sp>
      <p:cxnSp>
        <p:nvCxnSpPr>
          <p:cNvPr id="109" name="Conexão reta unidirecional 108">
            <a:extLst>
              <a:ext uri="{FF2B5EF4-FFF2-40B4-BE49-F238E27FC236}">
                <a16:creationId xmlns:a16="http://schemas.microsoft.com/office/drawing/2014/main" id="{309149CE-2BC5-2B84-D80B-077C1603E30D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5527574" y="4925160"/>
            <a:ext cx="1563722" cy="19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010865F-4844-EEB5-48FA-D3B834B03CEC}"/>
              </a:ext>
            </a:extLst>
          </p:cNvPr>
          <p:cNvSpPr txBox="1"/>
          <p:nvPr/>
        </p:nvSpPr>
        <p:spPr>
          <a:xfrm>
            <a:off x="5977342" y="4668005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8AC9D2-2A26-55FF-3B45-E23AF496A387}"/>
              </a:ext>
            </a:extLst>
          </p:cNvPr>
          <p:cNvSpPr/>
          <p:nvPr/>
        </p:nvSpPr>
        <p:spPr>
          <a:xfrm>
            <a:off x="7091296" y="4589125"/>
            <a:ext cx="143591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generalRepository</a:t>
            </a:r>
            <a:endParaRPr lang="pt-PT" sz="1200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B7ACE30-46C6-9B22-840D-8A62AFF24541}"/>
              </a:ext>
            </a:extLst>
          </p:cNvPr>
          <p:cNvCxnSpPr>
            <a:cxnSpLocks/>
            <a:stCxn id="9" idx="5"/>
            <a:endCxn id="20" idx="0"/>
          </p:cNvCxnSpPr>
          <p:nvPr/>
        </p:nvCxnSpPr>
        <p:spPr>
          <a:xfrm>
            <a:off x="6658520" y="2682208"/>
            <a:ext cx="1150731" cy="1906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77F9D0A-D949-04F5-2877-875F86014F56}"/>
              </a:ext>
            </a:extLst>
          </p:cNvPr>
          <p:cNvSpPr txBox="1"/>
          <p:nvPr/>
        </p:nvSpPr>
        <p:spPr>
          <a:xfrm>
            <a:off x="6739378" y="3179815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934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9C981E9-DEDE-7D77-8BE9-D7CEA9F4F503}"/>
              </a:ext>
            </a:extLst>
          </p:cNvPr>
          <p:cNvSpPr txBox="1">
            <a:spLocks/>
          </p:cNvSpPr>
          <p:nvPr/>
        </p:nvSpPr>
        <p:spPr>
          <a:xfrm>
            <a:off x="-6576" y="-273779"/>
            <a:ext cx="12198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err="1"/>
              <a:t>Museum</a:t>
            </a:r>
            <a:r>
              <a:rPr lang="pt-PT"/>
              <a:t> Server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D8FBF9-341E-688A-DFD0-4E6CBEE0506E}"/>
              </a:ext>
            </a:extLst>
          </p:cNvPr>
          <p:cNvGrpSpPr/>
          <p:nvPr/>
        </p:nvGrpSpPr>
        <p:grpSpPr>
          <a:xfrm>
            <a:off x="5292538" y="1970349"/>
            <a:ext cx="1600347" cy="833995"/>
            <a:chOff x="3709273" y="464453"/>
            <a:chExt cx="1655687" cy="10681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485E7F-ED01-6ECA-1729-C3CEFA475318}"/>
                </a:ext>
              </a:extLst>
            </p:cNvPr>
            <p:cNvSpPr/>
            <p:nvPr/>
          </p:nvSpPr>
          <p:spPr>
            <a:xfrm>
              <a:off x="3709273" y="464453"/>
              <a:ext cx="1655687" cy="1068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592BD9-D98A-C03C-FE57-C2A92A16F9F8}"/>
                </a:ext>
              </a:extLst>
            </p:cNvPr>
            <p:cNvSpPr/>
            <p:nvPr/>
          </p:nvSpPr>
          <p:spPr>
            <a:xfrm>
              <a:off x="3813995" y="532016"/>
              <a:ext cx="1446245" cy="9330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sz="1200" err="1">
                  <a:solidFill>
                    <a:schemeClr val="tx1"/>
                  </a:solidFill>
                </a:rPr>
                <a:t>Museum</a:t>
              </a:r>
              <a:r>
                <a:rPr lang="pt-PT" sz="1200">
                  <a:solidFill>
                    <a:schemeClr val="tx1"/>
                  </a:solidFill>
                </a:rPr>
                <a:t> </a:t>
              </a:r>
              <a:r>
                <a:rPr lang="pt-PT" sz="1200" err="1">
                  <a:solidFill>
                    <a:schemeClr val="tx1"/>
                  </a:solidFill>
                </a:rPr>
                <a:t>Main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EAE73BB-B308-6AE6-CDCD-B6B11C987BCF}"/>
              </a:ext>
            </a:extLst>
          </p:cNvPr>
          <p:cNvSpPr/>
          <p:nvPr/>
        </p:nvSpPr>
        <p:spPr>
          <a:xfrm>
            <a:off x="4091664" y="4608970"/>
            <a:ext cx="143591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museum</a:t>
            </a:r>
            <a:endParaRPr lang="pt-PT" sz="120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FF596-EA62-DF3B-F4D0-9521EEA0B4FC}"/>
              </a:ext>
            </a:extLst>
          </p:cNvPr>
          <p:cNvSpPr/>
          <p:nvPr/>
        </p:nvSpPr>
        <p:spPr>
          <a:xfrm>
            <a:off x="9261080" y="2109076"/>
            <a:ext cx="1241755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serverCom</a:t>
            </a:r>
            <a:endParaRPr lang="pt-PT" sz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64E12C-00C2-9586-B087-423BC49C9D4D}"/>
              </a:ext>
            </a:extLst>
          </p:cNvPr>
          <p:cNvSpPr/>
          <p:nvPr/>
        </p:nvSpPr>
        <p:spPr>
          <a:xfrm>
            <a:off x="9763808" y="997639"/>
            <a:ext cx="1320453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serverComi</a:t>
            </a:r>
            <a:endParaRPr lang="pt-PT" sz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16A2D-4F57-9CC8-837D-ED9F35150ABF}"/>
              </a:ext>
            </a:extLst>
          </p:cNvPr>
          <p:cNvSpPr/>
          <p:nvPr/>
        </p:nvSpPr>
        <p:spPr>
          <a:xfrm>
            <a:off x="2021748" y="2493862"/>
            <a:ext cx="1352944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museumInterface</a:t>
            </a:r>
            <a:endParaRPr lang="pt-PT" sz="1200" err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225040-FC99-8C3C-1EA3-F647B0376C15}"/>
              </a:ext>
            </a:extLst>
          </p:cNvPr>
          <p:cNvSpPr/>
          <p:nvPr/>
        </p:nvSpPr>
        <p:spPr>
          <a:xfrm>
            <a:off x="8775825" y="3527860"/>
            <a:ext cx="1435910" cy="672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museumAgentProxy</a:t>
            </a:r>
            <a:endParaRPr lang="pt-PT" sz="1200" err="1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68238263-2B91-BC01-1469-0DF7935A993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>
            <a:off x="3374692" y="2387347"/>
            <a:ext cx="1917846" cy="442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7EFFE9BB-D35F-3DFD-044D-5CE95735729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4809619" y="2804344"/>
            <a:ext cx="1283093" cy="1804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91C0F12E-E4B7-7C68-0B57-7880FB4EA83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892885" y="2387347"/>
            <a:ext cx="2368195" cy="57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9862A5B1-2F48-8345-AB66-18B7D47E2CD2}"/>
              </a:ext>
            </a:extLst>
          </p:cNvPr>
          <p:cNvCxnSpPr>
            <a:cxnSpLocks/>
            <a:stCxn id="9" idx="7"/>
            <a:endCxn id="13" idx="2"/>
          </p:cNvCxnSpPr>
          <p:nvPr/>
        </p:nvCxnSpPr>
        <p:spPr>
          <a:xfrm flipV="1">
            <a:off x="6658520" y="1333674"/>
            <a:ext cx="3105288" cy="758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CB8A11F4-07E9-C8C1-FF32-4403EC7ABE82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6658520" y="2682208"/>
            <a:ext cx="2835260" cy="845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525B9C2-E997-4891-080C-3626E5291F82}"/>
              </a:ext>
            </a:extLst>
          </p:cNvPr>
          <p:cNvSpPr/>
          <p:nvPr/>
        </p:nvSpPr>
        <p:spPr>
          <a:xfrm>
            <a:off x="4712541" y="986187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inMessage</a:t>
            </a:r>
            <a:endParaRPr lang="pt-PT" sz="12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830080-147F-E956-00CD-B403E46BFF7C}"/>
              </a:ext>
            </a:extLst>
          </p:cNvPr>
          <p:cNvSpPr/>
          <p:nvPr/>
        </p:nvSpPr>
        <p:spPr>
          <a:xfrm>
            <a:off x="947685" y="4297708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outMessage</a:t>
            </a:r>
            <a:endParaRPr lang="pt-PT" sz="1200"/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703D1774-4780-3220-B084-823C8F5A81A7}"/>
              </a:ext>
            </a:extLst>
          </p:cNvPr>
          <p:cNvCxnSpPr>
            <a:cxnSpLocks/>
            <a:stCxn id="15" idx="2"/>
            <a:endCxn id="14" idx="5"/>
          </p:cNvCxnSpPr>
          <p:nvPr/>
        </p:nvCxnSpPr>
        <p:spPr>
          <a:xfrm flipH="1" flipV="1">
            <a:off x="3176558" y="3067509"/>
            <a:ext cx="5599267" cy="796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9ED28FDB-E017-BC4F-4663-EC1A04764968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H="1" flipV="1">
            <a:off x="9881958" y="2781145"/>
            <a:ext cx="119493" cy="845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ela 327">
            <a:extLst>
              <a:ext uri="{FF2B5EF4-FFF2-40B4-BE49-F238E27FC236}">
                <a16:creationId xmlns:a16="http://schemas.microsoft.com/office/drawing/2014/main" id="{E53DF5C1-6141-3BA6-54C3-B1CEE667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44804"/>
              </p:ext>
            </p:extLst>
          </p:nvPr>
        </p:nvGraphicFramePr>
        <p:xfrm>
          <a:off x="403860" y="5788762"/>
          <a:ext cx="11543422" cy="9201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5749">
                  <a:extLst>
                    <a:ext uri="{9D8B030D-6E8A-4147-A177-3AD203B41FA5}">
                      <a16:colId xmlns:a16="http://schemas.microsoft.com/office/drawing/2014/main" val="513762713"/>
                    </a:ext>
                  </a:extLst>
                </a:gridCol>
                <a:gridCol w="1040234">
                  <a:extLst>
                    <a:ext uri="{9D8B030D-6E8A-4147-A177-3AD203B41FA5}">
                      <a16:colId xmlns:a16="http://schemas.microsoft.com/office/drawing/2014/main" val="3183568932"/>
                    </a:ext>
                  </a:extLst>
                </a:gridCol>
                <a:gridCol w="2332140">
                  <a:extLst>
                    <a:ext uri="{9D8B030D-6E8A-4147-A177-3AD203B41FA5}">
                      <a16:colId xmlns:a16="http://schemas.microsoft.com/office/drawing/2014/main" val="2215342294"/>
                    </a:ext>
                  </a:extLst>
                </a:gridCol>
                <a:gridCol w="4170876">
                  <a:extLst>
                    <a:ext uri="{9D8B030D-6E8A-4147-A177-3AD203B41FA5}">
                      <a16:colId xmlns:a16="http://schemas.microsoft.com/office/drawing/2014/main" val="1372285914"/>
                    </a:ext>
                  </a:extLst>
                </a:gridCol>
                <a:gridCol w="2154423">
                  <a:extLst>
                    <a:ext uri="{9D8B030D-6E8A-4147-A177-3AD203B41FA5}">
                      <a16:colId xmlns:a16="http://schemas.microsoft.com/office/drawing/2014/main" val="2487319194"/>
                    </a:ext>
                  </a:extLst>
                </a:gridCol>
              </a:tblGrid>
              <a:tr h="164420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4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7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10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13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16649"/>
                  </a:ext>
                </a:extLst>
              </a:tr>
              <a:tr h="328840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2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5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8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processAndReply</a:t>
                      </a:r>
                      <a:endParaRPr lang="pt-PT" sz="120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11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rollACavas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shutdown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getRoomDistanceMuseum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getRoomPaintingsMuseum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14 – </a:t>
                      </a:r>
                      <a:r>
                        <a:rPr lang="pt-PT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inst</a:t>
                      </a:r>
                      <a:endParaRPr lang="pt-PT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8853"/>
                  </a:ext>
                </a:extLst>
              </a:tr>
              <a:tr h="371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3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accept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6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9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12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setInitialRoomStates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 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setOrdinaryThiefState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 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setRoomState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15 – </a:t>
                      </a:r>
                      <a:r>
                        <a:rPr lang="pt-PT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setBusyHands</a:t>
                      </a:r>
                      <a:r>
                        <a:rPr lang="pt-PT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pt-PT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getRoom</a:t>
                      </a:r>
                      <a:endParaRPr lang="pt-PT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52465"/>
                  </a:ext>
                </a:extLst>
              </a:tr>
            </a:tbl>
          </a:graphicData>
        </a:graphic>
      </p:graphicFrame>
      <p:sp>
        <p:nvSpPr>
          <p:cNvPr id="59" name="CaixaDeTexto 58">
            <a:extLst>
              <a:ext uri="{FF2B5EF4-FFF2-40B4-BE49-F238E27FC236}">
                <a16:creationId xmlns:a16="http://schemas.microsoft.com/office/drawing/2014/main" id="{B39303B6-A98A-4FE3-ACE7-CC98B56798C1}"/>
              </a:ext>
            </a:extLst>
          </p:cNvPr>
          <p:cNvSpPr txBox="1"/>
          <p:nvPr/>
        </p:nvSpPr>
        <p:spPr>
          <a:xfrm>
            <a:off x="5250232" y="3839863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1E4EFC-4E55-A45C-5BB7-B02622290189}"/>
              </a:ext>
            </a:extLst>
          </p:cNvPr>
          <p:cNvSpPr txBox="1"/>
          <p:nvPr/>
        </p:nvSpPr>
        <p:spPr>
          <a:xfrm>
            <a:off x="4317904" y="2306612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490E1DE-798C-3A5C-F6C9-B1EE8F8630DF}"/>
              </a:ext>
            </a:extLst>
          </p:cNvPr>
          <p:cNvSpPr txBox="1"/>
          <p:nvPr/>
        </p:nvSpPr>
        <p:spPr>
          <a:xfrm>
            <a:off x="7863385" y="214891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3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6B3731-E49C-0BF4-23BC-87F30D073575}"/>
              </a:ext>
            </a:extLst>
          </p:cNvPr>
          <p:cNvSpPr txBox="1"/>
          <p:nvPr/>
        </p:nvSpPr>
        <p:spPr>
          <a:xfrm>
            <a:off x="8910175" y="1260892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198B64E-559D-E585-766A-F6D3964DD69B}"/>
              </a:ext>
            </a:extLst>
          </p:cNvPr>
          <p:cNvSpPr txBox="1"/>
          <p:nvPr/>
        </p:nvSpPr>
        <p:spPr>
          <a:xfrm>
            <a:off x="8031814" y="2829896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5</a:t>
            </a:r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86C4A2D-6C34-2C9B-864D-D80AEF370AD2}"/>
              </a:ext>
            </a:extLst>
          </p:cNvPr>
          <p:cNvCxnSpPr>
            <a:cxnSpLocks/>
            <a:stCxn id="12" idx="1"/>
            <a:endCxn id="44" idx="6"/>
          </p:cNvCxnSpPr>
          <p:nvPr/>
        </p:nvCxnSpPr>
        <p:spPr>
          <a:xfrm flipH="1" flipV="1">
            <a:off x="6175571" y="1322222"/>
            <a:ext cx="3267360" cy="885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B46D42A-CAC3-D308-61EF-E0E638CED307}"/>
              </a:ext>
            </a:extLst>
          </p:cNvPr>
          <p:cNvSpPr txBox="1"/>
          <p:nvPr/>
        </p:nvSpPr>
        <p:spPr>
          <a:xfrm>
            <a:off x="7227516" y="133816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6</a:t>
            </a:r>
          </a:p>
        </p:txBody>
      </p: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CEA96A90-995A-04F6-2C87-4C451A532D7F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flipH="1">
            <a:off x="1679200" y="3067509"/>
            <a:ext cx="540682" cy="123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F9FDDCC-7859-25F3-0A0C-0521B964AC4E}"/>
              </a:ext>
            </a:extLst>
          </p:cNvPr>
          <p:cNvSpPr txBox="1"/>
          <p:nvPr/>
        </p:nvSpPr>
        <p:spPr>
          <a:xfrm>
            <a:off x="1797701" y="343319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7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AB07291-6223-196F-FB73-CAE5C454B2BC}"/>
              </a:ext>
            </a:extLst>
          </p:cNvPr>
          <p:cNvSpPr txBox="1"/>
          <p:nvPr/>
        </p:nvSpPr>
        <p:spPr>
          <a:xfrm>
            <a:off x="5021540" y="313202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8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21988D3-65FC-E777-B0B5-FBC91B1037B8}"/>
              </a:ext>
            </a:extLst>
          </p:cNvPr>
          <p:cNvSpPr txBox="1"/>
          <p:nvPr/>
        </p:nvSpPr>
        <p:spPr>
          <a:xfrm>
            <a:off x="9965848" y="3052210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9</a:t>
            </a:r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3AB859A0-7B7D-D430-6D2D-62292D644CF2}"/>
              </a:ext>
            </a:extLst>
          </p:cNvPr>
          <p:cNvCxnSpPr>
            <a:cxnSpLocks/>
            <a:stCxn id="14" idx="0"/>
            <a:endCxn id="44" idx="2"/>
          </p:cNvCxnSpPr>
          <p:nvPr/>
        </p:nvCxnSpPr>
        <p:spPr>
          <a:xfrm flipV="1">
            <a:off x="2698220" y="1322222"/>
            <a:ext cx="2014321" cy="1171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66603B5E-8A55-20E8-6EDF-1FCAA7B5248C}"/>
              </a:ext>
            </a:extLst>
          </p:cNvPr>
          <p:cNvSpPr txBox="1"/>
          <p:nvPr/>
        </p:nvSpPr>
        <p:spPr>
          <a:xfrm>
            <a:off x="3446493" y="1639659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10</a:t>
            </a:r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2C15AC54-0CD7-4F8E-2D51-909E0BD4810E}"/>
              </a:ext>
            </a:extLst>
          </p:cNvPr>
          <p:cNvCxnSpPr>
            <a:cxnSpLocks/>
            <a:stCxn id="14" idx="4"/>
            <a:endCxn id="11" idx="1"/>
          </p:cNvCxnSpPr>
          <p:nvPr/>
        </p:nvCxnSpPr>
        <p:spPr>
          <a:xfrm>
            <a:off x="2698220" y="3165931"/>
            <a:ext cx="1603728" cy="154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360E48F-23AB-E77B-7DAE-EC3BAB38C669}"/>
              </a:ext>
            </a:extLst>
          </p:cNvPr>
          <p:cNvSpPr txBox="1"/>
          <p:nvPr/>
        </p:nvSpPr>
        <p:spPr>
          <a:xfrm>
            <a:off x="3198732" y="3898440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11</a:t>
            </a:r>
          </a:p>
        </p:txBody>
      </p:sp>
      <p:cxnSp>
        <p:nvCxnSpPr>
          <p:cNvPr id="109" name="Conexão reta unidirecional 108">
            <a:extLst>
              <a:ext uri="{FF2B5EF4-FFF2-40B4-BE49-F238E27FC236}">
                <a16:creationId xmlns:a16="http://schemas.microsoft.com/office/drawing/2014/main" id="{309149CE-2BC5-2B84-D80B-077C1603E30D}"/>
              </a:ext>
            </a:extLst>
          </p:cNvPr>
          <p:cNvCxnSpPr>
            <a:cxnSpLocks/>
            <a:stCxn id="11" idx="6"/>
            <a:endCxn id="20" idx="3"/>
          </p:cNvCxnSpPr>
          <p:nvPr/>
        </p:nvCxnSpPr>
        <p:spPr>
          <a:xfrm flipV="1">
            <a:off x="5527574" y="4533569"/>
            <a:ext cx="740359" cy="411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010865F-4844-EEB5-48FA-D3B834B03CEC}"/>
              </a:ext>
            </a:extLst>
          </p:cNvPr>
          <p:cNvSpPr txBox="1"/>
          <p:nvPr/>
        </p:nvSpPr>
        <p:spPr>
          <a:xfrm>
            <a:off x="5671194" y="4458454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8AC9D2-2A26-55FF-3B45-E23AF496A387}"/>
              </a:ext>
            </a:extLst>
          </p:cNvPr>
          <p:cNvSpPr/>
          <p:nvPr/>
        </p:nvSpPr>
        <p:spPr>
          <a:xfrm>
            <a:off x="6057649" y="3959922"/>
            <a:ext cx="143591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generalRepository</a:t>
            </a:r>
            <a:endParaRPr lang="pt-PT" sz="1200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B7ACE30-46C6-9B22-840D-8A62AFF24541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6092712" y="2804344"/>
            <a:ext cx="682892" cy="1155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77F9D0A-D949-04F5-2877-875F86014F56}"/>
              </a:ext>
            </a:extLst>
          </p:cNvPr>
          <p:cNvSpPr txBox="1"/>
          <p:nvPr/>
        </p:nvSpPr>
        <p:spPr>
          <a:xfrm>
            <a:off x="6267933" y="2927862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92B23-56BB-8A8D-F472-A592A9023137}"/>
              </a:ext>
            </a:extLst>
          </p:cNvPr>
          <p:cNvSpPr/>
          <p:nvPr/>
        </p:nvSpPr>
        <p:spPr>
          <a:xfrm>
            <a:off x="8529938" y="4831709"/>
            <a:ext cx="143591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assaultParties</a:t>
            </a:r>
            <a:r>
              <a:rPr lang="pt-PT" sz="1200">
                <a:solidFill>
                  <a:schemeClr val="tx1"/>
                </a:solidFill>
              </a:rPr>
              <a:t>[]</a:t>
            </a:r>
            <a:endParaRPr lang="pt-PT" sz="12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3" name="Conexão reta unidirecional 108">
            <a:extLst>
              <a:ext uri="{FF2B5EF4-FFF2-40B4-BE49-F238E27FC236}">
                <a16:creationId xmlns:a16="http://schemas.microsoft.com/office/drawing/2014/main" id="{7A2EC827-EB98-1222-AE00-1D344F379265}"/>
              </a:ext>
            </a:extLst>
          </p:cNvPr>
          <p:cNvCxnSpPr>
            <a:cxnSpLocks/>
            <a:stCxn id="11" idx="5"/>
            <a:endCxn id="2" idx="2"/>
          </p:cNvCxnSpPr>
          <p:nvPr/>
        </p:nvCxnSpPr>
        <p:spPr>
          <a:xfrm flipV="1">
            <a:off x="5317290" y="5167744"/>
            <a:ext cx="3212648" cy="14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xão reta unidirecional 30">
            <a:extLst>
              <a:ext uri="{FF2B5EF4-FFF2-40B4-BE49-F238E27FC236}">
                <a16:creationId xmlns:a16="http://schemas.microsoft.com/office/drawing/2014/main" id="{AA13EBE4-2261-EB43-D8E8-C4CF75B21B45}"/>
              </a:ext>
            </a:extLst>
          </p:cNvPr>
          <p:cNvCxnSpPr>
            <a:cxnSpLocks/>
            <a:stCxn id="9" idx="5"/>
            <a:endCxn id="2" idx="1"/>
          </p:cNvCxnSpPr>
          <p:nvPr/>
        </p:nvCxnSpPr>
        <p:spPr>
          <a:xfrm>
            <a:off x="6658520" y="2682208"/>
            <a:ext cx="2081702" cy="22479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5">
            <a:extLst>
              <a:ext uri="{FF2B5EF4-FFF2-40B4-BE49-F238E27FC236}">
                <a16:creationId xmlns:a16="http://schemas.microsoft.com/office/drawing/2014/main" id="{AD0DEE28-6CFB-1624-6AA0-3DD60C01055F}"/>
              </a:ext>
            </a:extLst>
          </p:cNvPr>
          <p:cNvSpPr txBox="1"/>
          <p:nvPr/>
        </p:nvSpPr>
        <p:spPr>
          <a:xfrm>
            <a:off x="6887007" y="4916297"/>
            <a:ext cx="3519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15</a:t>
            </a:r>
          </a:p>
        </p:txBody>
      </p:sp>
      <p:sp>
        <p:nvSpPr>
          <p:cNvPr id="7" name="CaixaDeTexto 25">
            <a:extLst>
              <a:ext uri="{FF2B5EF4-FFF2-40B4-BE49-F238E27FC236}">
                <a16:creationId xmlns:a16="http://schemas.microsoft.com/office/drawing/2014/main" id="{E0B97B59-4C03-B133-12CC-93B46072D282}"/>
              </a:ext>
            </a:extLst>
          </p:cNvPr>
          <p:cNvSpPr txBox="1"/>
          <p:nvPr/>
        </p:nvSpPr>
        <p:spPr>
          <a:xfrm>
            <a:off x="7238925" y="3065213"/>
            <a:ext cx="3519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7345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9C981E9-DEDE-7D77-8BE9-D7CEA9F4F503}"/>
              </a:ext>
            </a:extLst>
          </p:cNvPr>
          <p:cNvSpPr txBox="1">
            <a:spLocks/>
          </p:cNvSpPr>
          <p:nvPr/>
        </p:nvSpPr>
        <p:spPr>
          <a:xfrm>
            <a:off x="-6576" y="-273779"/>
            <a:ext cx="12198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err="1"/>
              <a:t>Collection</a:t>
            </a:r>
            <a:r>
              <a:rPr lang="pt-PT"/>
              <a:t> Site Server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D8FBF9-341E-688A-DFD0-4E6CBEE0506E}"/>
              </a:ext>
            </a:extLst>
          </p:cNvPr>
          <p:cNvGrpSpPr/>
          <p:nvPr/>
        </p:nvGrpSpPr>
        <p:grpSpPr>
          <a:xfrm>
            <a:off x="5042503" y="1861292"/>
            <a:ext cx="1707769" cy="833995"/>
            <a:chOff x="3709273" y="464453"/>
            <a:chExt cx="1655687" cy="10681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485E7F-ED01-6ECA-1729-C3CEFA475318}"/>
                </a:ext>
              </a:extLst>
            </p:cNvPr>
            <p:cNvSpPr/>
            <p:nvPr/>
          </p:nvSpPr>
          <p:spPr>
            <a:xfrm>
              <a:off x="3709273" y="464453"/>
              <a:ext cx="1655687" cy="1068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592BD9-D98A-C03C-FE57-C2A92A16F9F8}"/>
                </a:ext>
              </a:extLst>
            </p:cNvPr>
            <p:cNvSpPr/>
            <p:nvPr/>
          </p:nvSpPr>
          <p:spPr>
            <a:xfrm>
              <a:off x="3813995" y="532016"/>
              <a:ext cx="1446245" cy="9330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sz="1200" err="1">
                  <a:solidFill>
                    <a:schemeClr val="tx1"/>
                  </a:solidFill>
                </a:rPr>
                <a:t>CollectionSiteMain</a:t>
              </a:r>
              <a:endParaRPr lang="pt-PT" sz="1200" err="1">
                <a:solidFill>
                  <a:schemeClr val="tx1"/>
                </a:solidFill>
                <a:cs typeface="Calibri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EAE73BB-B308-6AE6-CDCD-B6B11C987BCF}"/>
              </a:ext>
            </a:extLst>
          </p:cNvPr>
          <p:cNvSpPr/>
          <p:nvPr/>
        </p:nvSpPr>
        <p:spPr>
          <a:xfrm>
            <a:off x="3921931" y="4499913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  <a:cs typeface="Calibri"/>
              </a:rPr>
              <a:t>collectionSite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FF596-EA62-DF3B-F4D0-9521EEA0B4FC}"/>
              </a:ext>
            </a:extLst>
          </p:cNvPr>
          <p:cNvSpPr/>
          <p:nvPr/>
        </p:nvSpPr>
        <p:spPr>
          <a:xfrm>
            <a:off x="9118467" y="2000019"/>
            <a:ext cx="1241755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serverCom</a:t>
            </a:r>
            <a:endParaRPr lang="pt-PT" sz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64E12C-00C2-9586-B087-423BC49C9D4D}"/>
              </a:ext>
            </a:extLst>
          </p:cNvPr>
          <p:cNvSpPr/>
          <p:nvPr/>
        </p:nvSpPr>
        <p:spPr>
          <a:xfrm>
            <a:off x="9621195" y="888582"/>
            <a:ext cx="1320453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serverComi</a:t>
            </a:r>
            <a:endParaRPr lang="pt-PT" sz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16A2D-4F57-9CC8-837D-ED9F35150ABF}"/>
              </a:ext>
            </a:extLst>
          </p:cNvPr>
          <p:cNvSpPr/>
          <p:nvPr/>
        </p:nvSpPr>
        <p:spPr>
          <a:xfrm>
            <a:off x="1769049" y="2384805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collectionSiteInterface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225040-FC99-8C3C-1EA3-F647B0376C15}"/>
              </a:ext>
            </a:extLst>
          </p:cNvPr>
          <p:cNvSpPr/>
          <p:nvPr/>
        </p:nvSpPr>
        <p:spPr>
          <a:xfrm>
            <a:off x="8905225" y="3471561"/>
            <a:ext cx="1464961" cy="672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collectionSiteAgentProxy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68238263-2B91-BC01-1469-0DF7935A993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>
            <a:off x="3232079" y="2278290"/>
            <a:ext cx="1810424" cy="442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7EFFE9BB-D35F-3DFD-044D-5CE95735729A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4653446" y="2573151"/>
            <a:ext cx="639154" cy="1926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91C0F12E-E4B7-7C68-0B57-7880FB4EA83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750272" y="2278290"/>
            <a:ext cx="2368195" cy="57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9862A5B1-2F48-8345-AB66-18B7D47E2CD2}"/>
              </a:ext>
            </a:extLst>
          </p:cNvPr>
          <p:cNvCxnSpPr>
            <a:cxnSpLocks/>
            <a:stCxn id="9" idx="7"/>
            <a:endCxn id="13" idx="2"/>
          </p:cNvCxnSpPr>
          <p:nvPr/>
        </p:nvCxnSpPr>
        <p:spPr>
          <a:xfrm flipV="1">
            <a:off x="6500175" y="1224617"/>
            <a:ext cx="3121020" cy="758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CB8A11F4-07E9-C8C1-FF32-4403EC7ABE82}"/>
              </a:ext>
            </a:extLst>
          </p:cNvPr>
          <p:cNvCxnSpPr>
            <a:cxnSpLocks/>
            <a:stCxn id="9" idx="6"/>
            <a:endCxn id="15" idx="1"/>
          </p:cNvCxnSpPr>
          <p:nvPr/>
        </p:nvCxnSpPr>
        <p:spPr>
          <a:xfrm>
            <a:off x="6750272" y="2278290"/>
            <a:ext cx="2369492" cy="1291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525B9C2-E997-4891-080C-3626E5291F82}"/>
              </a:ext>
            </a:extLst>
          </p:cNvPr>
          <p:cNvSpPr/>
          <p:nvPr/>
        </p:nvSpPr>
        <p:spPr>
          <a:xfrm>
            <a:off x="4569928" y="877130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inMessage</a:t>
            </a:r>
            <a:endParaRPr lang="pt-PT" sz="12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830080-147F-E956-00CD-B403E46BFF7C}"/>
              </a:ext>
            </a:extLst>
          </p:cNvPr>
          <p:cNvSpPr/>
          <p:nvPr/>
        </p:nvSpPr>
        <p:spPr>
          <a:xfrm>
            <a:off x="805072" y="4188651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outMessage</a:t>
            </a:r>
            <a:endParaRPr lang="pt-PT" sz="1200"/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703D1774-4780-3220-B084-823C8F5A81A7}"/>
              </a:ext>
            </a:extLst>
          </p:cNvPr>
          <p:cNvCxnSpPr>
            <a:cxnSpLocks/>
            <a:stCxn id="15" idx="2"/>
            <a:endCxn id="14" idx="5"/>
          </p:cNvCxnSpPr>
          <p:nvPr/>
        </p:nvCxnSpPr>
        <p:spPr>
          <a:xfrm flipH="1" flipV="1">
            <a:off x="3017823" y="2958452"/>
            <a:ext cx="5887403" cy="849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9ED28FDB-E017-BC4F-4663-EC1A04764968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9637706" y="2672088"/>
            <a:ext cx="101639" cy="799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B39303B6-A98A-4FE3-ACE7-CC98B56798C1}"/>
              </a:ext>
            </a:extLst>
          </p:cNvPr>
          <p:cNvSpPr txBox="1"/>
          <p:nvPr/>
        </p:nvSpPr>
        <p:spPr>
          <a:xfrm>
            <a:off x="4730624" y="352192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1E4EFC-4E55-A45C-5BB7-B02622290189}"/>
              </a:ext>
            </a:extLst>
          </p:cNvPr>
          <p:cNvSpPr txBox="1"/>
          <p:nvPr/>
        </p:nvSpPr>
        <p:spPr>
          <a:xfrm>
            <a:off x="4175291" y="219755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490E1DE-798C-3A5C-F6C9-B1EE8F8630DF}"/>
              </a:ext>
            </a:extLst>
          </p:cNvPr>
          <p:cNvSpPr txBox="1"/>
          <p:nvPr/>
        </p:nvSpPr>
        <p:spPr>
          <a:xfrm>
            <a:off x="7720772" y="2039858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3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6B3731-E49C-0BF4-23BC-87F30D073575}"/>
              </a:ext>
            </a:extLst>
          </p:cNvPr>
          <p:cNvSpPr txBox="1"/>
          <p:nvPr/>
        </p:nvSpPr>
        <p:spPr>
          <a:xfrm>
            <a:off x="8767562" y="115183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198B64E-559D-E585-766A-F6D3964DD69B}"/>
              </a:ext>
            </a:extLst>
          </p:cNvPr>
          <p:cNvSpPr txBox="1"/>
          <p:nvPr/>
        </p:nvSpPr>
        <p:spPr>
          <a:xfrm>
            <a:off x="7926152" y="2730241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5</a:t>
            </a:r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86C4A2D-6C34-2C9B-864D-D80AEF370AD2}"/>
              </a:ext>
            </a:extLst>
          </p:cNvPr>
          <p:cNvCxnSpPr>
            <a:cxnSpLocks/>
            <a:stCxn id="12" idx="1"/>
            <a:endCxn id="44" idx="6"/>
          </p:cNvCxnSpPr>
          <p:nvPr/>
        </p:nvCxnSpPr>
        <p:spPr>
          <a:xfrm flipH="1" flipV="1">
            <a:off x="6032958" y="1213165"/>
            <a:ext cx="3267360" cy="885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B46D42A-CAC3-D308-61EF-E0E638CED307}"/>
              </a:ext>
            </a:extLst>
          </p:cNvPr>
          <p:cNvSpPr txBox="1"/>
          <p:nvPr/>
        </p:nvSpPr>
        <p:spPr>
          <a:xfrm>
            <a:off x="7084903" y="1229103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6</a:t>
            </a:r>
          </a:p>
        </p:txBody>
      </p: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CEA96A90-995A-04F6-2C87-4C451A532D7F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flipH="1">
            <a:off x="1536587" y="2958452"/>
            <a:ext cx="446718" cy="123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F9FDDCC-7859-25F3-0A0C-0521B964AC4E}"/>
              </a:ext>
            </a:extLst>
          </p:cNvPr>
          <p:cNvSpPr txBox="1"/>
          <p:nvPr/>
        </p:nvSpPr>
        <p:spPr>
          <a:xfrm>
            <a:off x="1655088" y="3324138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7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AB07291-6223-196F-FB73-CAE5C454B2BC}"/>
              </a:ext>
            </a:extLst>
          </p:cNvPr>
          <p:cNvSpPr txBox="1"/>
          <p:nvPr/>
        </p:nvSpPr>
        <p:spPr>
          <a:xfrm>
            <a:off x="4126063" y="2880487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8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21988D3-65FC-E777-B0B5-FBC91B1037B8}"/>
              </a:ext>
            </a:extLst>
          </p:cNvPr>
          <p:cNvSpPr txBox="1"/>
          <p:nvPr/>
        </p:nvSpPr>
        <p:spPr>
          <a:xfrm>
            <a:off x="9688322" y="2947962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9</a:t>
            </a:r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3AB859A0-7B7D-D430-6D2D-62292D644CF2}"/>
              </a:ext>
            </a:extLst>
          </p:cNvPr>
          <p:cNvCxnSpPr>
            <a:cxnSpLocks/>
            <a:stCxn id="14" idx="0"/>
            <a:endCxn id="44" idx="2"/>
          </p:cNvCxnSpPr>
          <p:nvPr/>
        </p:nvCxnSpPr>
        <p:spPr>
          <a:xfrm flipV="1">
            <a:off x="2500564" y="1213165"/>
            <a:ext cx="2069364" cy="1171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66603B5E-8A55-20E8-6EDF-1FCAA7B5248C}"/>
              </a:ext>
            </a:extLst>
          </p:cNvPr>
          <p:cNvSpPr txBox="1"/>
          <p:nvPr/>
        </p:nvSpPr>
        <p:spPr>
          <a:xfrm>
            <a:off x="3303880" y="1530602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10</a:t>
            </a:r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2C15AC54-0CD7-4F8E-2D51-909E0BD4810E}"/>
              </a:ext>
            </a:extLst>
          </p:cNvPr>
          <p:cNvCxnSpPr>
            <a:cxnSpLocks/>
            <a:stCxn id="14" idx="4"/>
            <a:endCxn id="11" idx="1"/>
          </p:cNvCxnSpPr>
          <p:nvPr/>
        </p:nvCxnSpPr>
        <p:spPr>
          <a:xfrm>
            <a:off x="2500564" y="3056874"/>
            <a:ext cx="1635623" cy="154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360E48F-23AB-E77B-7DAE-EC3BAB38C669}"/>
              </a:ext>
            </a:extLst>
          </p:cNvPr>
          <p:cNvSpPr txBox="1"/>
          <p:nvPr/>
        </p:nvSpPr>
        <p:spPr>
          <a:xfrm>
            <a:off x="3056119" y="3789383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11</a:t>
            </a:r>
          </a:p>
        </p:txBody>
      </p:sp>
      <p:cxnSp>
        <p:nvCxnSpPr>
          <p:cNvPr id="109" name="Conexão reta unidirecional 108">
            <a:extLst>
              <a:ext uri="{FF2B5EF4-FFF2-40B4-BE49-F238E27FC236}">
                <a16:creationId xmlns:a16="http://schemas.microsoft.com/office/drawing/2014/main" id="{309149CE-2BC5-2B84-D80B-077C1603E30D}"/>
              </a:ext>
            </a:extLst>
          </p:cNvPr>
          <p:cNvCxnSpPr>
            <a:cxnSpLocks/>
            <a:stCxn id="11" idx="6"/>
            <a:endCxn id="20" idx="3"/>
          </p:cNvCxnSpPr>
          <p:nvPr/>
        </p:nvCxnSpPr>
        <p:spPr>
          <a:xfrm flipV="1">
            <a:off x="5384961" y="4558554"/>
            <a:ext cx="1943417" cy="277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010865F-4844-EEB5-48FA-D3B834B03CEC}"/>
              </a:ext>
            </a:extLst>
          </p:cNvPr>
          <p:cNvSpPr txBox="1"/>
          <p:nvPr/>
        </p:nvSpPr>
        <p:spPr>
          <a:xfrm>
            <a:off x="6174397" y="4423250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8AC9D2-2A26-55FF-3B45-E23AF496A387}"/>
              </a:ext>
            </a:extLst>
          </p:cNvPr>
          <p:cNvSpPr/>
          <p:nvPr/>
        </p:nvSpPr>
        <p:spPr>
          <a:xfrm>
            <a:off x="7153887" y="3984907"/>
            <a:ext cx="119150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generalRepository</a:t>
            </a:r>
            <a:endParaRPr lang="pt-PT" sz="1200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B7ACE30-46C6-9B22-840D-8A62AFF24541}"/>
              </a:ext>
            </a:extLst>
          </p:cNvPr>
          <p:cNvCxnSpPr>
            <a:cxnSpLocks/>
            <a:stCxn id="9" idx="5"/>
            <a:endCxn id="20" idx="1"/>
          </p:cNvCxnSpPr>
          <p:nvPr/>
        </p:nvCxnSpPr>
        <p:spPr>
          <a:xfrm>
            <a:off x="6500175" y="2573151"/>
            <a:ext cx="828203" cy="1510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77F9D0A-D949-04F5-2877-875F86014F56}"/>
              </a:ext>
            </a:extLst>
          </p:cNvPr>
          <p:cNvSpPr txBox="1"/>
          <p:nvPr/>
        </p:nvSpPr>
        <p:spPr>
          <a:xfrm>
            <a:off x="7264798" y="2973497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92B23-56BB-8A8D-F472-A592A9023137}"/>
              </a:ext>
            </a:extLst>
          </p:cNvPr>
          <p:cNvSpPr/>
          <p:nvPr/>
        </p:nvSpPr>
        <p:spPr>
          <a:xfrm>
            <a:off x="8925492" y="4515936"/>
            <a:ext cx="1525659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assaultParties</a:t>
            </a:r>
            <a:r>
              <a:rPr lang="pt-PT" sz="1200">
                <a:solidFill>
                  <a:schemeClr val="tx1"/>
                </a:solidFill>
              </a:rPr>
              <a:t>[]</a:t>
            </a:r>
            <a:endParaRPr lang="pt-PT" sz="12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3" name="Conexão reta unidirecional 108">
            <a:extLst>
              <a:ext uri="{FF2B5EF4-FFF2-40B4-BE49-F238E27FC236}">
                <a16:creationId xmlns:a16="http://schemas.microsoft.com/office/drawing/2014/main" id="{7A2EC827-EB98-1222-AE00-1D344F379265}"/>
              </a:ext>
            </a:extLst>
          </p:cNvPr>
          <p:cNvCxnSpPr>
            <a:cxnSpLocks/>
            <a:stCxn id="11" idx="5"/>
            <a:endCxn id="2" idx="2"/>
          </p:cNvCxnSpPr>
          <p:nvPr/>
        </p:nvCxnSpPr>
        <p:spPr>
          <a:xfrm flipV="1">
            <a:off x="5170705" y="4851971"/>
            <a:ext cx="3754787" cy="221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xão reta unidirecional 30">
            <a:extLst>
              <a:ext uri="{FF2B5EF4-FFF2-40B4-BE49-F238E27FC236}">
                <a16:creationId xmlns:a16="http://schemas.microsoft.com/office/drawing/2014/main" id="{AA13EBE4-2261-EB43-D8E8-C4CF75B21B45}"/>
              </a:ext>
            </a:extLst>
          </p:cNvPr>
          <p:cNvCxnSpPr>
            <a:cxnSpLocks/>
            <a:stCxn id="9" idx="5"/>
            <a:endCxn id="2" idx="1"/>
          </p:cNvCxnSpPr>
          <p:nvPr/>
        </p:nvCxnSpPr>
        <p:spPr>
          <a:xfrm>
            <a:off x="6500175" y="2573151"/>
            <a:ext cx="2648745" cy="20412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5">
            <a:extLst>
              <a:ext uri="{FF2B5EF4-FFF2-40B4-BE49-F238E27FC236}">
                <a16:creationId xmlns:a16="http://schemas.microsoft.com/office/drawing/2014/main" id="{AD0DEE28-6CFB-1624-6AA0-3DD60C01055F}"/>
              </a:ext>
            </a:extLst>
          </p:cNvPr>
          <p:cNvSpPr txBox="1"/>
          <p:nvPr/>
        </p:nvSpPr>
        <p:spPr>
          <a:xfrm>
            <a:off x="6447962" y="2947962"/>
            <a:ext cx="3519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15</a:t>
            </a:r>
          </a:p>
        </p:txBody>
      </p:sp>
      <p:sp>
        <p:nvSpPr>
          <p:cNvPr id="7" name="CaixaDeTexto 25">
            <a:extLst>
              <a:ext uri="{FF2B5EF4-FFF2-40B4-BE49-F238E27FC236}">
                <a16:creationId xmlns:a16="http://schemas.microsoft.com/office/drawing/2014/main" id="{E0B97B59-4C03-B133-12CC-93B46072D282}"/>
              </a:ext>
            </a:extLst>
          </p:cNvPr>
          <p:cNvSpPr txBox="1"/>
          <p:nvPr/>
        </p:nvSpPr>
        <p:spPr>
          <a:xfrm>
            <a:off x="7063337" y="4931865"/>
            <a:ext cx="3519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14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0F9647-49CB-2937-D39C-3989864116D2}"/>
              </a:ext>
            </a:extLst>
          </p:cNvPr>
          <p:cNvSpPr/>
          <p:nvPr/>
        </p:nvSpPr>
        <p:spPr>
          <a:xfrm>
            <a:off x="5452372" y="3727924"/>
            <a:ext cx="143591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museum</a:t>
            </a:r>
            <a:endParaRPr lang="pt-PT" sz="1200" err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8" name="Conexão reta unidirecional 87">
            <a:extLst>
              <a:ext uri="{FF2B5EF4-FFF2-40B4-BE49-F238E27FC236}">
                <a16:creationId xmlns:a16="http://schemas.microsoft.com/office/drawing/2014/main" id="{74BDEC79-3DA6-13C4-5EE7-45FE9F1F5151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>
            <a:off x="5896388" y="2695287"/>
            <a:ext cx="273939" cy="10326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87">
            <a:extLst>
              <a:ext uri="{FF2B5EF4-FFF2-40B4-BE49-F238E27FC236}">
                <a16:creationId xmlns:a16="http://schemas.microsoft.com/office/drawing/2014/main" id="{BA523274-A7EC-DFFA-FBC9-817D8EA6425B}"/>
              </a:ext>
            </a:extLst>
          </p:cNvPr>
          <p:cNvCxnSpPr>
            <a:cxnSpLocks/>
            <a:stCxn id="11" idx="7"/>
            <a:endCxn id="17" idx="3"/>
          </p:cNvCxnSpPr>
          <p:nvPr/>
        </p:nvCxnSpPr>
        <p:spPr>
          <a:xfrm flipV="1">
            <a:off x="5170705" y="4301571"/>
            <a:ext cx="491951" cy="296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74">
            <a:extLst>
              <a:ext uri="{FF2B5EF4-FFF2-40B4-BE49-F238E27FC236}">
                <a16:creationId xmlns:a16="http://schemas.microsoft.com/office/drawing/2014/main" id="{AA7BC4E7-25A7-C3F0-C938-AC35CE250699}"/>
              </a:ext>
            </a:extLst>
          </p:cNvPr>
          <p:cNvSpPr txBox="1"/>
          <p:nvPr/>
        </p:nvSpPr>
        <p:spPr>
          <a:xfrm>
            <a:off x="5729870" y="2927690"/>
            <a:ext cx="35421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16</a:t>
            </a:r>
            <a:endParaRPr lang="pt-PT" sz="1200">
              <a:cs typeface="Calibri"/>
            </a:endParaRPr>
          </a:p>
        </p:txBody>
      </p:sp>
      <p:sp>
        <p:nvSpPr>
          <p:cNvPr id="29" name="CaixaDeTexto 74">
            <a:extLst>
              <a:ext uri="{FF2B5EF4-FFF2-40B4-BE49-F238E27FC236}">
                <a16:creationId xmlns:a16="http://schemas.microsoft.com/office/drawing/2014/main" id="{236D71EA-A50D-D14C-15FE-0473A60A245A}"/>
              </a:ext>
            </a:extLst>
          </p:cNvPr>
          <p:cNvSpPr txBox="1"/>
          <p:nvPr/>
        </p:nvSpPr>
        <p:spPr>
          <a:xfrm>
            <a:off x="5146378" y="4208543"/>
            <a:ext cx="35421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17</a:t>
            </a:r>
            <a:endParaRPr lang="pt-PT" sz="1200">
              <a:cs typeface="Calibri"/>
            </a:endParaRPr>
          </a:p>
        </p:txBody>
      </p:sp>
      <p:graphicFrame>
        <p:nvGraphicFramePr>
          <p:cNvPr id="32" name="Tabela 327">
            <a:extLst>
              <a:ext uri="{FF2B5EF4-FFF2-40B4-BE49-F238E27FC236}">
                <a16:creationId xmlns:a16="http://schemas.microsoft.com/office/drawing/2014/main" id="{185C6514-4A2B-9A18-7CE9-8C8C33225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59295"/>
              </p:ext>
            </p:extLst>
          </p:nvPr>
        </p:nvGraphicFramePr>
        <p:xfrm>
          <a:off x="292857" y="5382471"/>
          <a:ext cx="11606285" cy="1477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1324">
                  <a:extLst>
                    <a:ext uri="{9D8B030D-6E8A-4147-A177-3AD203B41FA5}">
                      <a16:colId xmlns:a16="http://schemas.microsoft.com/office/drawing/2014/main" val="513762713"/>
                    </a:ext>
                  </a:extLst>
                </a:gridCol>
                <a:gridCol w="1468073">
                  <a:extLst>
                    <a:ext uri="{9D8B030D-6E8A-4147-A177-3AD203B41FA5}">
                      <a16:colId xmlns:a16="http://schemas.microsoft.com/office/drawing/2014/main" val="3183568932"/>
                    </a:ext>
                  </a:extLst>
                </a:gridCol>
                <a:gridCol w="6065240">
                  <a:extLst>
                    <a:ext uri="{9D8B030D-6E8A-4147-A177-3AD203B41FA5}">
                      <a16:colId xmlns:a16="http://schemas.microsoft.com/office/drawing/2014/main" val="2215342294"/>
                    </a:ext>
                  </a:extLst>
                </a:gridCol>
                <a:gridCol w="3011648">
                  <a:extLst>
                    <a:ext uri="{9D8B030D-6E8A-4147-A177-3AD203B41FA5}">
                      <a16:colId xmlns:a16="http://schemas.microsoft.com/office/drawing/2014/main" val="1372285914"/>
                    </a:ext>
                  </a:extLst>
                </a:gridCol>
              </a:tblGrid>
              <a:tr h="152134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5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9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13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16649"/>
                  </a:ext>
                </a:extLst>
              </a:tr>
              <a:tr h="304268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2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6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10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14 – </a:t>
                      </a:r>
                      <a:r>
                        <a:rPr lang="pt-PT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hasBusyHands</a:t>
                      </a:r>
                      <a:r>
                        <a:rPr lang="pt-PT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pt-PT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setBusyHands</a:t>
                      </a:r>
                      <a:r>
                        <a:rPr lang="pt-PT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pt-PT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getRoom</a:t>
                      </a:r>
                      <a:r>
                        <a:rPr lang="pt-PT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pt-PT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removeMember</a:t>
                      </a:r>
                      <a:r>
                        <a:rPr lang="pt-PT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pt-PT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isEmpty</a:t>
                      </a:r>
                      <a:r>
                        <a:rPr lang="pt-PT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pt-PT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setInOperation</a:t>
                      </a:r>
                      <a:endParaRPr lang="pt-PT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8853"/>
                  </a:ext>
                </a:extLst>
              </a:tr>
              <a:tr h="456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3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accept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7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11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startOperations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appraiseSit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takeARest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collectACanvas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handACanvas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getNextAssaultPartyID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shutDown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getNextRoom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 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getRoomPaintingsColletionSite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getRoomDistanceCollectionSite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getTotalPaintings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15 – </a:t>
                      </a:r>
                      <a:r>
                        <a:rPr lang="pt-PT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inst</a:t>
                      </a:r>
                      <a:endParaRPr lang="pt-PT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16 – </a:t>
                      </a:r>
                      <a:r>
                        <a:rPr lang="pt-PT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inst</a:t>
                      </a:r>
                      <a:endParaRPr lang="pt-PT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52465"/>
                  </a:ext>
                </a:extLst>
              </a:tr>
              <a:tr h="380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4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8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processAndReply</a:t>
                      </a:r>
                      <a:endParaRPr lang="pt-PT" sz="120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12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setMasterThiefState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disbandAssaultParty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setOrdinaryThiefState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17 –  </a:t>
                      </a:r>
                      <a:r>
                        <a:rPr lang="pt-PT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getRoomDistance</a:t>
                      </a:r>
                      <a:r>
                        <a:rPr lang="pt-PT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pt-PT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getRoomPaintings</a:t>
                      </a:r>
                      <a:endParaRPr lang="pt-PT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38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9C981E9-DEDE-7D77-8BE9-D7CEA9F4F503}"/>
              </a:ext>
            </a:extLst>
          </p:cNvPr>
          <p:cNvSpPr txBox="1">
            <a:spLocks/>
          </p:cNvSpPr>
          <p:nvPr/>
        </p:nvSpPr>
        <p:spPr>
          <a:xfrm>
            <a:off x="-6576" y="-273779"/>
            <a:ext cx="12198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err="1"/>
              <a:t>Concentration</a:t>
            </a:r>
            <a:r>
              <a:rPr lang="pt-PT"/>
              <a:t> Site Server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D8FBF9-341E-688A-DFD0-4E6CBEE0506E}"/>
              </a:ext>
            </a:extLst>
          </p:cNvPr>
          <p:cNvGrpSpPr/>
          <p:nvPr/>
        </p:nvGrpSpPr>
        <p:grpSpPr>
          <a:xfrm>
            <a:off x="5292538" y="1970349"/>
            <a:ext cx="1729047" cy="833995"/>
            <a:chOff x="3709273" y="464453"/>
            <a:chExt cx="1655687" cy="10681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485E7F-ED01-6ECA-1729-C3CEFA475318}"/>
                </a:ext>
              </a:extLst>
            </p:cNvPr>
            <p:cNvSpPr/>
            <p:nvPr/>
          </p:nvSpPr>
          <p:spPr>
            <a:xfrm>
              <a:off x="3709273" y="464453"/>
              <a:ext cx="1655687" cy="1068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592BD9-D98A-C03C-FE57-C2A92A16F9F8}"/>
                </a:ext>
              </a:extLst>
            </p:cNvPr>
            <p:cNvSpPr/>
            <p:nvPr/>
          </p:nvSpPr>
          <p:spPr>
            <a:xfrm>
              <a:off x="3813995" y="532016"/>
              <a:ext cx="1446245" cy="9330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err="1">
                  <a:solidFill>
                    <a:schemeClr val="tx1"/>
                  </a:solidFill>
                </a:rPr>
                <a:t>ConcentrationSiteMain</a:t>
              </a:r>
              <a:endParaRPr lang="pt-PT" sz="120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EAE73BB-B308-6AE6-CDCD-B6B11C987BCF}"/>
              </a:ext>
            </a:extLst>
          </p:cNvPr>
          <p:cNvSpPr/>
          <p:nvPr/>
        </p:nvSpPr>
        <p:spPr>
          <a:xfrm>
            <a:off x="4091663" y="4608970"/>
            <a:ext cx="1482327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concentrationSite</a:t>
            </a:r>
            <a:endParaRPr lang="pt-PT" sz="1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FF596-EA62-DF3B-F4D0-9521EEA0B4FC}"/>
              </a:ext>
            </a:extLst>
          </p:cNvPr>
          <p:cNvSpPr/>
          <p:nvPr/>
        </p:nvSpPr>
        <p:spPr>
          <a:xfrm>
            <a:off x="10170252" y="2088079"/>
            <a:ext cx="1241755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serverCom</a:t>
            </a:r>
            <a:endParaRPr lang="pt-PT" sz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64E12C-00C2-9586-B087-423BC49C9D4D}"/>
              </a:ext>
            </a:extLst>
          </p:cNvPr>
          <p:cNvSpPr/>
          <p:nvPr/>
        </p:nvSpPr>
        <p:spPr>
          <a:xfrm>
            <a:off x="9763808" y="997639"/>
            <a:ext cx="1320453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serverComi</a:t>
            </a:r>
            <a:endParaRPr lang="pt-PT" sz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16A2D-4F57-9CC8-837D-ED9F35150ABF}"/>
              </a:ext>
            </a:extLst>
          </p:cNvPr>
          <p:cNvSpPr/>
          <p:nvPr/>
        </p:nvSpPr>
        <p:spPr>
          <a:xfrm>
            <a:off x="2021748" y="2493862"/>
            <a:ext cx="1352944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concentrationSiteInterface</a:t>
            </a:r>
            <a:endParaRPr lang="pt-PT" sz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225040-FC99-8C3C-1EA3-F647B0376C15}"/>
              </a:ext>
            </a:extLst>
          </p:cNvPr>
          <p:cNvSpPr/>
          <p:nvPr/>
        </p:nvSpPr>
        <p:spPr>
          <a:xfrm>
            <a:off x="9804106" y="3490759"/>
            <a:ext cx="1344863" cy="672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concentrationSiteAgentProxy</a:t>
            </a:r>
            <a:endParaRPr lang="pt-PT" sz="1200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68238263-2B91-BC01-1469-0DF7935A993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>
            <a:off x="3374692" y="2387347"/>
            <a:ext cx="1917846" cy="442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7EFFE9BB-D35F-3DFD-044D-5CE95735729A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4832827" y="2682208"/>
            <a:ext cx="712924" cy="1926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91C0F12E-E4B7-7C68-0B57-7880FB4EA83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7021585" y="2387347"/>
            <a:ext cx="3148667" cy="36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9862A5B1-2F48-8345-AB66-18B7D47E2CD2}"/>
              </a:ext>
            </a:extLst>
          </p:cNvPr>
          <p:cNvCxnSpPr>
            <a:cxnSpLocks/>
            <a:stCxn id="9" idx="7"/>
            <a:endCxn id="13" idx="2"/>
          </p:cNvCxnSpPr>
          <p:nvPr/>
        </p:nvCxnSpPr>
        <p:spPr>
          <a:xfrm flipV="1">
            <a:off x="6768372" y="1333674"/>
            <a:ext cx="2995436" cy="758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CB8A11F4-07E9-C8C1-FF32-4403EC7ABE82}"/>
              </a:ext>
            </a:extLst>
          </p:cNvPr>
          <p:cNvCxnSpPr>
            <a:cxnSpLocks/>
            <a:stCxn id="9" idx="6"/>
            <a:endCxn id="15" idx="1"/>
          </p:cNvCxnSpPr>
          <p:nvPr/>
        </p:nvCxnSpPr>
        <p:spPr>
          <a:xfrm>
            <a:off x="7021585" y="2387347"/>
            <a:ext cx="2979472" cy="1201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525B9C2-E997-4891-080C-3626E5291F82}"/>
              </a:ext>
            </a:extLst>
          </p:cNvPr>
          <p:cNvSpPr/>
          <p:nvPr/>
        </p:nvSpPr>
        <p:spPr>
          <a:xfrm>
            <a:off x="4712541" y="986187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inMessage</a:t>
            </a:r>
            <a:endParaRPr lang="pt-PT" sz="12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830080-147F-E956-00CD-B403E46BFF7C}"/>
              </a:ext>
            </a:extLst>
          </p:cNvPr>
          <p:cNvSpPr/>
          <p:nvPr/>
        </p:nvSpPr>
        <p:spPr>
          <a:xfrm>
            <a:off x="947685" y="4297708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outMessage</a:t>
            </a:r>
            <a:endParaRPr lang="pt-PT" sz="1200"/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703D1774-4780-3220-B084-823C8F5A81A7}"/>
              </a:ext>
            </a:extLst>
          </p:cNvPr>
          <p:cNvCxnSpPr>
            <a:cxnSpLocks/>
            <a:stCxn id="15" idx="2"/>
            <a:endCxn id="14" idx="5"/>
          </p:cNvCxnSpPr>
          <p:nvPr/>
        </p:nvCxnSpPr>
        <p:spPr>
          <a:xfrm flipH="1" flipV="1">
            <a:off x="3176558" y="3067509"/>
            <a:ext cx="6627548" cy="759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9ED28FDB-E017-BC4F-4663-EC1A04764968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10476538" y="2760148"/>
            <a:ext cx="314592" cy="7306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ela 327">
            <a:extLst>
              <a:ext uri="{FF2B5EF4-FFF2-40B4-BE49-F238E27FC236}">
                <a16:creationId xmlns:a16="http://schemas.microsoft.com/office/drawing/2014/main" id="{E53DF5C1-6141-3BA6-54C3-B1CEE667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4794"/>
              </p:ext>
            </p:extLst>
          </p:nvPr>
        </p:nvGraphicFramePr>
        <p:xfrm>
          <a:off x="357146" y="5576747"/>
          <a:ext cx="11577080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7127">
                  <a:extLst>
                    <a:ext uri="{9D8B030D-6E8A-4147-A177-3AD203B41FA5}">
                      <a16:colId xmlns:a16="http://schemas.microsoft.com/office/drawing/2014/main" val="513762713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3183568932"/>
                    </a:ext>
                  </a:extLst>
                </a:gridCol>
                <a:gridCol w="3766657">
                  <a:extLst>
                    <a:ext uri="{9D8B030D-6E8A-4147-A177-3AD203B41FA5}">
                      <a16:colId xmlns:a16="http://schemas.microsoft.com/office/drawing/2014/main" val="2215342294"/>
                    </a:ext>
                  </a:extLst>
                </a:gridCol>
                <a:gridCol w="4546834">
                  <a:extLst>
                    <a:ext uri="{9D8B030D-6E8A-4147-A177-3AD203B41FA5}">
                      <a16:colId xmlns:a16="http://schemas.microsoft.com/office/drawing/2014/main" val="1372285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5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9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13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14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1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2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6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10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15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8853"/>
                  </a:ext>
                </a:extLst>
              </a:tr>
              <a:tr h="98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3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accept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7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11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prepareAssaultParty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sumUpResults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amINeeded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prepareExcursion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16 –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setRoom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setMembers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isInOperation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getID</a:t>
                      </a:r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err="1">
                          <a:solidFill>
                            <a:schemeClr val="tx1"/>
                          </a:solidFill>
                        </a:rPr>
                        <a:t>isMember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52465"/>
                  </a:ext>
                </a:extLst>
              </a:tr>
              <a:tr h="98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4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8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processAndReply</a:t>
                      </a:r>
                      <a:endParaRPr lang="pt-PT" sz="120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solidFill>
                            <a:schemeClr val="tx1"/>
                          </a:solidFill>
                        </a:rPr>
                        <a:t>12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setMasterThiefState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printTail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setOrdinaryThiefState</a:t>
                      </a:r>
                      <a:endParaRPr lang="pt-PT" sz="120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17 –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getNextRoom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getRoomDistance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getRoomPaintings</a:t>
                      </a:r>
                      <a:r>
                        <a:rPr lang="pt-PT" sz="12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err="1">
                          <a:solidFill>
                            <a:schemeClr val="tx1"/>
                          </a:solidFill>
                        </a:rPr>
                        <a:t>getPaintings</a:t>
                      </a:r>
                      <a:endParaRPr lang="pt-PT" sz="1200" b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84876"/>
                  </a:ext>
                </a:extLst>
              </a:tr>
            </a:tbl>
          </a:graphicData>
        </a:graphic>
      </p:graphicFrame>
      <p:sp>
        <p:nvSpPr>
          <p:cNvPr id="59" name="CaixaDeTexto 58">
            <a:extLst>
              <a:ext uri="{FF2B5EF4-FFF2-40B4-BE49-F238E27FC236}">
                <a16:creationId xmlns:a16="http://schemas.microsoft.com/office/drawing/2014/main" id="{B39303B6-A98A-4FE3-ACE7-CC98B56798C1}"/>
              </a:ext>
            </a:extLst>
          </p:cNvPr>
          <p:cNvSpPr txBox="1"/>
          <p:nvPr/>
        </p:nvSpPr>
        <p:spPr>
          <a:xfrm>
            <a:off x="4881062" y="355765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1E4EFC-4E55-A45C-5BB7-B02622290189}"/>
              </a:ext>
            </a:extLst>
          </p:cNvPr>
          <p:cNvSpPr txBox="1"/>
          <p:nvPr/>
        </p:nvSpPr>
        <p:spPr>
          <a:xfrm>
            <a:off x="4317904" y="2306612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490E1DE-798C-3A5C-F6C9-B1EE8F8630DF}"/>
              </a:ext>
            </a:extLst>
          </p:cNvPr>
          <p:cNvSpPr txBox="1"/>
          <p:nvPr/>
        </p:nvSpPr>
        <p:spPr>
          <a:xfrm>
            <a:off x="7863385" y="214891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3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6B3731-E49C-0BF4-23BC-87F30D073575}"/>
              </a:ext>
            </a:extLst>
          </p:cNvPr>
          <p:cNvSpPr txBox="1"/>
          <p:nvPr/>
        </p:nvSpPr>
        <p:spPr>
          <a:xfrm>
            <a:off x="8910175" y="1260892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198B64E-559D-E585-766A-F6D3964DD69B}"/>
              </a:ext>
            </a:extLst>
          </p:cNvPr>
          <p:cNvSpPr txBox="1"/>
          <p:nvPr/>
        </p:nvSpPr>
        <p:spPr>
          <a:xfrm>
            <a:off x="8754235" y="2865917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5</a:t>
            </a:r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86C4A2D-6C34-2C9B-864D-D80AEF370AD2}"/>
              </a:ext>
            </a:extLst>
          </p:cNvPr>
          <p:cNvCxnSpPr>
            <a:cxnSpLocks/>
            <a:stCxn id="12" idx="1"/>
            <a:endCxn id="44" idx="6"/>
          </p:cNvCxnSpPr>
          <p:nvPr/>
        </p:nvCxnSpPr>
        <p:spPr>
          <a:xfrm flipH="1" flipV="1">
            <a:off x="6175571" y="1322222"/>
            <a:ext cx="4176532" cy="864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B46D42A-CAC3-D308-61EF-E0E638CED307}"/>
              </a:ext>
            </a:extLst>
          </p:cNvPr>
          <p:cNvSpPr txBox="1"/>
          <p:nvPr/>
        </p:nvSpPr>
        <p:spPr>
          <a:xfrm>
            <a:off x="7227516" y="133816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6</a:t>
            </a:r>
          </a:p>
        </p:txBody>
      </p: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CEA96A90-995A-04F6-2C87-4C451A532D7F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flipH="1">
            <a:off x="1679200" y="3067509"/>
            <a:ext cx="540682" cy="123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F9FDDCC-7859-25F3-0A0C-0521B964AC4E}"/>
              </a:ext>
            </a:extLst>
          </p:cNvPr>
          <p:cNvSpPr txBox="1"/>
          <p:nvPr/>
        </p:nvSpPr>
        <p:spPr>
          <a:xfrm>
            <a:off x="1704775" y="3433259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7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AB07291-6223-196F-FB73-CAE5C454B2BC}"/>
              </a:ext>
            </a:extLst>
          </p:cNvPr>
          <p:cNvSpPr txBox="1"/>
          <p:nvPr/>
        </p:nvSpPr>
        <p:spPr>
          <a:xfrm>
            <a:off x="4387953" y="2964339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8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21988D3-65FC-E777-B0B5-FBC91B1037B8}"/>
              </a:ext>
            </a:extLst>
          </p:cNvPr>
          <p:cNvSpPr txBox="1"/>
          <p:nvPr/>
        </p:nvSpPr>
        <p:spPr>
          <a:xfrm>
            <a:off x="10647169" y="3038269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9</a:t>
            </a:r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3AB859A0-7B7D-D430-6D2D-62292D644CF2}"/>
              </a:ext>
            </a:extLst>
          </p:cNvPr>
          <p:cNvCxnSpPr>
            <a:cxnSpLocks/>
            <a:stCxn id="14" idx="0"/>
            <a:endCxn id="44" idx="2"/>
          </p:cNvCxnSpPr>
          <p:nvPr/>
        </p:nvCxnSpPr>
        <p:spPr>
          <a:xfrm flipV="1">
            <a:off x="2698220" y="1322222"/>
            <a:ext cx="2014321" cy="1171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66603B5E-8A55-20E8-6EDF-1FCAA7B5248C}"/>
              </a:ext>
            </a:extLst>
          </p:cNvPr>
          <p:cNvSpPr txBox="1"/>
          <p:nvPr/>
        </p:nvSpPr>
        <p:spPr>
          <a:xfrm>
            <a:off x="3446493" y="1639659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10</a:t>
            </a:r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2C15AC54-0CD7-4F8E-2D51-909E0BD4810E}"/>
              </a:ext>
            </a:extLst>
          </p:cNvPr>
          <p:cNvCxnSpPr>
            <a:cxnSpLocks/>
            <a:stCxn id="14" idx="4"/>
            <a:endCxn id="11" idx="1"/>
          </p:cNvCxnSpPr>
          <p:nvPr/>
        </p:nvCxnSpPr>
        <p:spPr>
          <a:xfrm>
            <a:off x="2698220" y="3165931"/>
            <a:ext cx="1610525" cy="154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360E48F-23AB-E77B-7DAE-EC3BAB38C669}"/>
              </a:ext>
            </a:extLst>
          </p:cNvPr>
          <p:cNvSpPr txBox="1"/>
          <p:nvPr/>
        </p:nvSpPr>
        <p:spPr>
          <a:xfrm>
            <a:off x="3198732" y="3898440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11</a:t>
            </a:r>
          </a:p>
        </p:txBody>
      </p:sp>
      <p:cxnSp>
        <p:nvCxnSpPr>
          <p:cNvPr id="109" name="Conexão reta unidirecional 108">
            <a:extLst>
              <a:ext uri="{FF2B5EF4-FFF2-40B4-BE49-F238E27FC236}">
                <a16:creationId xmlns:a16="http://schemas.microsoft.com/office/drawing/2014/main" id="{309149CE-2BC5-2B84-D80B-077C1603E30D}"/>
              </a:ext>
            </a:extLst>
          </p:cNvPr>
          <p:cNvCxnSpPr>
            <a:cxnSpLocks/>
            <a:stCxn id="11" idx="7"/>
            <a:endCxn id="20" idx="3"/>
          </p:cNvCxnSpPr>
          <p:nvPr/>
        </p:nvCxnSpPr>
        <p:spPr>
          <a:xfrm flipV="1">
            <a:off x="5356908" y="4199286"/>
            <a:ext cx="404004" cy="508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010865F-4844-EEB5-48FA-D3B834B03CEC}"/>
              </a:ext>
            </a:extLst>
          </p:cNvPr>
          <p:cNvSpPr txBox="1"/>
          <p:nvPr/>
        </p:nvSpPr>
        <p:spPr>
          <a:xfrm>
            <a:off x="5268097" y="4225550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8AC9D2-2A26-55FF-3B45-E23AF496A387}"/>
              </a:ext>
            </a:extLst>
          </p:cNvPr>
          <p:cNvSpPr/>
          <p:nvPr/>
        </p:nvSpPr>
        <p:spPr>
          <a:xfrm>
            <a:off x="5550628" y="3625639"/>
            <a:ext cx="143591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generalRepository</a:t>
            </a:r>
            <a:endParaRPr lang="pt-PT" sz="1200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B7ACE30-46C6-9B22-840D-8A62AFF24541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6157062" y="2804344"/>
            <a:ext cx="111521" cy="821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77F9D0A-D949-04F5-2877-875F86014F56}"/>
              </a:ext>
            </a:extLst>
          </p:cNvPr>
          <p:cNvSpPr txBox="1"/>
          <p:nvPr/>
        </p:nvSpPr>
        <p:spPr>
          <a:xfrm>
            <a:off x="6145686" y="2986582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7C5FC5-58B4-E6DF-FB0A-D6FF5DCDB6D3}"/>
              </a:ext>
            </a:extLst>
          </p:cNvPr>
          <p:cNvSpPr/>
          <p:nvPr/>
        </p:nvSpPr>
        <p:spPr>
          <a:xfrm>
            <a:off x="7551588" y="4097730"/>
            <a:ext cx="913678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assaultParties</a:t>
            </a:r>
            <a:r>
              <a:rPr lang="pt-PT" sz="1200">
                <a:solidFill>
                  <a:schemeClr val="tx1"/>
                </a:solidFill>
              </a:rPr>
              <a:t>[]</a:t>
            </a:r>
            <a:endParaRPr lang="pt-PT" sz="12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D9C60F-A8F2-286A-C5EB-A6F6F7A0D37F}"/>
              </a:ext>
            </a:extLst>
          </p:cNvPr>
          <p:cNvSpPr/>
          <p:nvPr/>
        </p:nvSpPr>
        <p:spPr>
          <a:xfrm>
            <a:off x="9222054" y="4633742"/>
            <a:ext cx="1124399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>
                <a:solidFill>
                  <a:schemeClr val="tx1"/>
                </a:solidFill>
              </a:rPr>
              <a:t>collectionSite</a:t>
            </a:r>
            <a:endParaRPr lang="pt-PT" sz="1200"/>
          </a:p>
        </p:txBody>
      </p: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49D93F0F-F794-AA92-4B6C-4218EBE5E065}"/>
              </a:ext>
            </a:extLst>
          </p:cNvPr>
          <p:cNvCxnSpPr>
            <a:cxnSpLocks/>
            <a:stCxn id="9" idx="5"/>
            <a:endCxn id="2" idx="1"/>
          </p:cNvCxnSpPr>
          <p:nvPr/>
        </p:nvCxnSpPr>
        <p:spPr>
          <a:xfrm>
            <a:off x="6768372" y="2682208"/>
            <a:ext cx="917021" cy="15139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57AC114-4CC6-74B8-DEF2-85DCA844B6EF}"/>
              </a:ext>
            </a:extLst>
          </p:cNvPr>
          <p:cNvSpPr txBox="1"/>
          <p:nvPr/>
        </p:nvSpPr>
        <p:spPr>
          <a:xfrm>
            <a:off x="7035421" y="2958846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14</a:t>
            </a:r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80DC3191-9377-D738-7C72-B179017041AC}"/>
              </a:ext>
            </a:extLst>
          </p:cNvPr>
          <p:cNvCxnSpPr>
            <a:cxnSpLocks/>
            <a:stCxn id="9" idx="6"/>
            <a:endCxn id="3" idx="0"/>
          </p:cNvCxnSpPr>
          <p:nvPr/>
        </p:nvCxnSpPr>
        <p:spPr>
          <a:xfrm>
            <a:off x="7021585" y="2387347"/>
            <a:ext cx="2762669" cy="22463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55D3FB3-AE27-93A4-E56D-ECCF90CB027F}"/>
              </a:ext>
            </a:extLst>
          </p:cNvPr>
          <p:cNvSpPr txBox="1"/>
          <p:nvPr/>
        </p:nvSpPr>
        <p:spPr>
          <a:xfrm>
            <a:off x="7992881" y="3033091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15</a:t>
            </a:r>
          </a:p>
        </p:txBody>
      </p: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B4B67616-970D-4A93-0897-76DCC3DD2CBB}"/>
              </a:ext>
            </a:extLst>
          </p:cNvPr>
          <p:cNvCxnSpPr>
            <a:cxnSpLocks/>
            <a:stCxn id="11" idx="6"/>
            <a:endCxn id="2" idx="2"/>
          </p:cNvCxnSpPr>
          <p:nvPr/>
        </p:nvCxnSpPr>
        <p:spPr>
          <a:xfrm flipV="1">
            <a:off x="5573990" y="4433765"/>
            <a:ext cx="1977598" cy="511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E85AEDB-A171-8FAD-1380-9C7EAFABAAB0}"/>
              </a:ext>
            </a:extLst>
          </p:cNvPr>
          <p:cNvSpPr txBox="1"/>
          <p:nvPr/>
        </p:nvSpPr>
        <p:spPr>
          <a:xfrm>
            <a:off x="6330779" y="4433764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16</a:t>
            </a:r>
          </a:p>
        </p:txBody>
      </p: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A601E68B-DA09-8F69-1C86-36EE361E0B58}"/>
              </a:ext>
            </a:extLst>
          </p:cNvPr>
          <p:cNvCxnSpPr>
            <a:cxnSpLocks/>
            <a:stCxn id="11" idx="5"/>
            <a:endCxn id="3" idx="2"/>
          </p:cNvCxnSpPr>
          <p:nvPr/>
        </p:nvCxnSpPr>
        <p:spPr>
          <a:xfrm flipV="1">
            <a:off x="5356908" y="4969777"/>
            <a:ext cx="3865146" cy="212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36FEA6F-7AD3-F742-487F-8601146C0D08}"/>
              </a:ext>
            </a:extLst>
          </p:cNvPr>
          <p:cNvSpPr txBox="1"/>
          <p:nvPr/>
        </p:nvSpPr>
        <p:spPr>
          <a:xfrm>
            <a:off x="7093713" y="5055789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609284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bc318e-7fae-40c6-a302-4853a6cb3c2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FF993AF6F7C24AB0DF7CB72EA351F4" ma:contentTypeVersion="14" ma:contentTypeDescription="Create a new document." ma:contentTypeScope="" ma:versionID="4fb6350aba738fcadcfe1e6fd732a0d0">
  <xsd:schema xmlns:xsd="http://www.w3.org/2001/XMLSchema" xmlns:xs="http://www.w3.org/2001/XMLSchema" xmlns:p="http://schemas.microsoft.com/office/2006/metadata/properties" xmlns:ns3="60bc318e-7fae-40c6-a302-4853a6cb3c2d" xmlns:ns4="5c898780-f938-4b17-ae41-ce737959e311" targetNamespace="http://schemas.microsoft.com/office/2006/metadata/properties" ma:root="true" ma:fieldsID="7bc103b72f6be7b328c50768078259e7" ns3:_="" ns4:_="">
    <xsd:import namespace="60bc318e-7fae-40c6-a302-4853a6cb3c2d"/>
    <xsd:import namespace="5c898780-f938-4b17-ae41-ce737959e3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c318e-7fae-40c6-a302-4853a6cb3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98780-f938-4b17-ae41-ce737959e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68D67C-8B77-4045-8A0A-C8A2ADB68E0B}">
  <ds:schemaRefs>
    <ds:schemaRef ds:uri="5c898780-f938-4b17-ae41-ce737959e311"/>
    <ds:schemaRef ds:uri="60bc318e-7fae-40c6-a302-4853a6cb3c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75D173-C0D9-48A7-ACFE-6E2345E5A4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C07A46-7559-47D7-9424-CDFB5339EF4C}">
  <ds:schemaRefs>
    <ds:schemaRef ds:uri="5c898780-f938-4b17-ae41-ce737959e311"/>
    <ds:schemaRef ds:uri="60bc318e-7fae-40c6-a302-4853a6cb3c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Santos</dc:creator>
  <cp:revision>2</cp:revision>
  <dcterms:created xsi:type="dcterms:W3CDTF">2023-05-06T19:58:10Z</dcterms:created>
  <dcterms:modified xsi:type="dcterms:W3CDTF">2023-05-07T15:04:30Z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0x01010047FF993AF6F7C24AB0DF7CB72EA351F4</vt:lpwstr>
  </property>
</Properties>
</file>