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10EA-DA97-A2D8-F704-958E70DA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3D382-D22B-C077-FFE3-A1B4F72B7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C0791C-5BDC-683C-333A-0B7A6812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9BBF8C-5419-239B-2082-BE04F86A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202E542-18CB-00AD-FED7-3F91048D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3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9F8D2-EF08-2629-CE88-C231ED07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B4D89F-87C3-CC83-F5AB-46DD1FD6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C158BC1-192C-340E-7FE8-C1B4CDBD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A7B4BA-E761-EEA1-D867-C2F7185E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C473D9-5091-5F64-8CC8-76F163EC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24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F4B1C2-4627-1E6B-1EE7-B250F721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2ECC63-82AB-89B3-E097-234148FF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4E4DF9-7B5C-A653-5BFF-3C7018BC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A93C8C-67EC-029F-46DA-4C4395A9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5E665D-D1E2-A38F-B0F5-DFD86FEF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76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E5120-8A5B-76E7-964D-6A38B497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361EE3-DDC8-272A-7A8F-322E55DF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4F2CE6-A3A1-AA20-135D-D8D45F4E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6B2B92-1F4C-4115-02C2-1A2DE2FC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604DF5-68DC-7464-06CC-94CD938C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37D7E-01AE-8A55-8CDC-48A6BD41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A4B97D3-0E25-D268-E2A4-8F0B7E2A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E6D59B-0AB2-A04B-655B-515BEC67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F234A0-BB3E-0D6E-0F92-3862CB6E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CDEE55-36B8-5201-0E34-1D93C5DA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614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F001E-B229-352B-E32F-39EBCF26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4A4CA4-181C-553C-6FD0-458C2288F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AA44A3-0858-1840-DD0C-D5A08378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D7ACC1-1CD3-16B0-0981-498EBE29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1183EB-97D2-660C-F6C8-4835C75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2F32F1-CE61-B63C-0F54-E24B3376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19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6A4A5-79B8-F594-174E-A5D8B54F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9FC4FE-BEAA-CE08-40C2-CBFF16F5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64358B-B618-3083-F10F-47D35288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A9A9E4E-ABEB-FE37-9D59-9159DBA5E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F0F653E-144B-B906-14D2-BAE6045A6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792B0C5-5785-85F8-04E1-30D6C50B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016BFDB-4EE4-2BFB-386A-0918B2A7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1F789E-4283-4C53-AA99-A55D4396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53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37A50-1B7E-5D04-C470-252BE9A7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AB6F923-B410-9557-C43D-14746BB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656A31-876D-02E2-5BF1-1C738FA6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4B56E8C-F951-A465-7080-2C71E6A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10169-96F0-C265-0FE4-91F4D0F3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2B1AD79-1A7B-C8E0-47E4-4FE0EC58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D9F91E4-4451-D040-1984-349F2667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8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FE833-E2E1-8E53-C9D2-F8E4C17E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6D3459-E3A9-E067-53A1-1958BE34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AE0E4FC-AAB2-0E38-D260-2E761EE9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CD079E-87FF-16E7-9F20-8562D0CB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95180E-C993-38EA-99DE-969F4841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63F49B-974E-A4F5-049B-D1A67391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1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0F147-DAD7-8F65-3EF4-3D36289B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663AF9-9F93-5EDE-6F21-A4A78336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975EE34-49D2-D89E-4420-EAB6B0C6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FA728D-B760-4EBC-509D-B8E2EBD4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49CE0B-0B0D-D490-1EA8-EBAFBAF2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13AB95-572A-639E-EC30-5BCBFD0D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43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52A85E0-6B8E-4663-96E0-F75793A3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09DBC1-81ED-5861-D3F8-DC5EFC46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25A8AC-1285-44C4-72B7-0BD39B392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453D-3760-4F23-8382-326FE35B5F69}" type="datetimeFigureOut">
              <a:rPr lang="pt-PT" smtClean="0"/>
              <a:t>06/05/2023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89915E-0410-5260-D49C-51A8D720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4D769B-CB31-5552-1441-6AF9E43DD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40F6-DDBB-4B9E-8882-E596321005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45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2FE0B-D00E-3226-09F8-AD4F55BE9116}"/>
              </a:ext>
            </a:extLst>
          </p:cNvPr>
          <p:cNvGrpSpPr/>
          <p:nvPr/>
        </p:nvGrpSpPr>
        <p:grpSpPr>
          <a:xfrm>
            <a:off x="8944614" y="1950868"/>
            <a:ext cx="2329577" cy="833995"/>
            <a:chOff x="3709273" y="464453"/>
            <a:chExt cx="1655687" cy="10681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CCAF22-221D-B9E6-89F8-8470D3089616}"/>
                </a:ext>
              </a:extLst>
            </p:cNvPr>
            <p:cNvSpPr/>
            <p:nvPr/>
          </p:nvSpPr>
          <p:spPr>
            <a:xfrm>
              <a:off x="3709273" y="464453"/>
              <a:ext cx="1655687" cy="1068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CA5AFE-56EC-AA72-CCFF-5791A977EE9A}"/>
                </a:ext>
              </a:extLst>
            </p:cNvPr>
            <p:cNvSpPr/>
            <p:nvPr/>
          </p:nvSpPr>
          <p:spPr>
            <a:xfrm>
              <a:off x="3813995" y="532016"/>
              <a:ext cx="1446245" cy="9330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 err="1">
                  <a:solidFill>
                    <a:schemeClr val="tx1"/>
                  </a:solidFill>
                </a:rPr>
                <a:t>HeistToTheMuseum</a:t>
              </a:r>
              <a:endParaRPr lang="pt-PT" sz="1200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6E469209-3AC3-1305-6CD9-A59F8285C48F}"/>
              </a:ext>
            </a:extLst>
          </p:cNvPr>
          <p:cNvSpPr/>
          <p:nvPr/>
        </p:nvSpPr>
        <p:spPr>
          <a:xfrm>
            <a:off x="8345437" y="207308"/>
            <a:ext cx="1880672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masterThief</a:t>
            </a:r>
            <a:endParaRPr lang="pt-PT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3F51CF-047B-73AB-D8ED-867BB7E6E19D}"/>
              </a:ext>
            </a:extLst>
          </p:cNvPr>
          <p:cNvSpPr/>
          <p:nvPr/>
        </p:nvSpPr>
        <p:spPr>
          <a:xfrm>
            <a:off x="9262291" y="3681123"/>
            <a:ext cx="1880672" cy="672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ordinaryThieves</a:t>
            </a:r>
            <a:r>
              <a:rPr lang="pt-PT" sz="1200" dirty="0">
                <a:solidFill>
                  <a:schemeClr val="tx1"/>
                </a:solidFill>
              </a:rPr>
              <a:t>[]</a:t>
            </a:r>
            <a:endParaRPr lang="pt-PT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E190F1-DC4B-15A3-C6C6-82A29B0FD26A}"/>
              </a:ext>
            </a:extLst>
          </p:cNvPr>
          <p:cNvSpPr/>
          <p:nvPr/>
        </p:nvSpPr>
        <p:spPr>
          <a:xfrm>
            <a:off x="4756387" y="215665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generalRepository</a:t>
            </a:r>
            <a:endParaRPr lang="pt-PT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2CE6D-AB92-992C-8741-CC1A971E7185}"/>
              </a:ext>
            </a:extLst>
          </p:cNvPr>
          <p:cNvSpPr/>
          <p:nvPr/>
        </p:nvSpPr>
        <p:spPr>
          <a:xfrm>
            <a:off x="4756387" y="1052088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assaultParties</a:t>
            </a:r>
            <a:r>
              <a:rPr lang="pt-PT" sz="1200" dirty="0">
                <a:solidFill>
                  <a:schemeClr val="tx1"/>
                </a:solidFill>
              </a:rPr>
              <a:t>[]</a:t>
            </a:r>
            <a:endParaRPr lang="pt-PT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7414A-D9A8-93C1-AF64-959B845A06D7}"/>
              </a:ext>
            </a:extLst>
          </p:cNvPr>
          <p:cNvSpPr/>
          <p:nvPr/>
        </p:nvSpPr>
        <p:spPr>
          <a:xfrm>
            <a:off x="4756387" y="1982151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museum</a:t>
            </a:r>
            <a:endParaRPr lang="pt-PT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5B15D8-E348-4859-E86D-93EA98AF8E36}"/>
              </a:ext>
            </a:extLst>
          </p:cNvPr>
          <p:cNvSpPr/>
          <p:nvPr/>
        </p:nvSpPr>
        <p:spPr>
          <a:xfrm>
            <a:off x="4756387" y="2895780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collectionSite</a:t>
            </a:r>
            <a:endParaRPr lang="pt-PT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00FCD3-283F-687A-B8A1-897555C67AD8}"/>
              </a:ext>
            </a:extLst>
          </p:cNvPr>
          <p:cNvSpPr/>
          <p:nvPr/>
        </p:nvSpPr>
        <p:spPr>
          <a:xfrm>
            <a:off x="4756387" y="3753951"/>
            <a:ext cx="1880672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concentrationSite</a:t>
            </a:r>
            <a:endParaRPr lang="pt-PT" sz="1200" dirty="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3DC6357-1A69-A1D6-65F8-BD6576020F71}"/>
              </a:ext>
            </a:extLst>
          </p:cNvPr>
          <p:cNvCxnSpPr>
            <a:cxnSpLocks/>
            <a:stCxn id="5" idx="1"/>
            <a:endCxn id="10" idx="6"/>
          </p:cNvCxnSpPr>
          <p:nvPr/>
        </p:nvCxnSpPr>
        <p:spPr>
          <a:xfrm flipH="1" flipV="1">
            <a:off x="6637059" y="1388123"/>
            <a:ext cx="2648714" cy="684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06F9C0A3-CA48-CCF3-600D-714408B5C01B}"/>
              </a:ext>
            </a:extLst>
          </p:cNvPr>
          <p:cNvCxnSpPr>
            <a:cxnSpLocks/>
            <a:stCxn id="5" idx="2"/>
            <a:endCxn id="11" idx="6"/>
          </p:cNvCxnSpPr>
          <p:nvPr/>
        </p:nvCxnSpPr>
        <p:spPr>
          <a:xfrm flipH="1" flipV="1">
            <a:off x="6637059" y="2318186"/>
            <a:ext cx="2307555" cy="49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A9B43501-1A2F-C049-A75E-94AA1C7334C9}"/>
              </a:ext>
            </a:extLst>
          </p:cNvPr>
          <p:cNvCxnSpPr>
            <a:cxnSpLocks/>
            <a:stCxn id="5" idx="3"/>
            <a:endCxn id="12" idx="6"/>
          </p:cNvCxnSpPr>
          <p:nvPr/>
        </p:nvCxnSpPr>
        <p:spPr>
          <a:xfrm flipH="1">
            <a:off x="6637059" y="2662727"/>
            <a:ext cx="2648714" cy="569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889B412A-AB35-31B1-08E8-BE2B7149F436}"/>
              </a:ext>
            </a:extLst>
          </p:cNvPr>
          <p:cNvCxnSpPr>
            <a:cxnSpLocks/>
            <a:stCxn id="5" idx="4"/>
            <a:endCxn id="13" idx="6"/>
          </p:cNvCxnSpPr>
          <p:nvPr/>
        </p:nvCxnSpPr>
        <p:spPr>
          <a:xfrm flipH="1">
            <a:off x="6637059" y="2784863"/>
            <a:ext cx="3472344" cy="1305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E71513FB-5138-6F83-FE39-2EB9E6D306B4}"/>
              </a:ext>
            </a:extLst>
          </p:cNvPr>
          <p:cNvCxnSpPr>
            <a:cxnSpLocks/>
            <a:stCxn id="5" idx="5"/>
            <a:endCxn id="8" idx="7"/>
          </p:cNvCxnSpPr>
          <p:nvPr/>
        </p:nvCxnSpPr>
        <p:spPr>
          <a:xfrm flipH="1">
            <a:off x="10867545" y="2662727"/>
            <a:ext cx="65487" cy="1116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DFE75317-EE54-E879-68EE-048991E291C2}"/>
              </a:ext>
            </a:extLst>
          </p:cNvPr>
          <p:cNvCxnSpPr>
            <a:cxnSpLocks/>
            <a:stCxn id="5" idx="7"/>
            <a:endCxn id="7" idx="5"/>
          </p:cNvCxnSpPr>
          <p:nvPr/>
        </p:nvCxnSpPr>
        <p:spPr>
          <a:xfrm flipH="1" flipV="1">
            <a:off x="9950691" y="780955"/>
            <a:ext cx="982341" cy="1292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2853EF4D-3C2E-A46C-C4F4-CAA6230E1F92}"/>
              </a:ext>
            </a:extLst>
          </p:cNvPr>
          <p:cNvCxnSpPr>
            <a:cxnSpLocks/>
            <a:stCxn id="7" idx="2"/>
            <a:endCxn id="10" idx="7"/>
          </p:cNvCxnSpPr>
          <p:nvPr/>
        </p:nvCxnSpPr>
        <p:spPr>
          <a:xfrm flipH="1">
            <a:off x="6361641" y="543343"/>
            <a:ext cx="1983796" cy="607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FDF0EA72-AA52-CC88-F7B1-E4B7E0D7AEC0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6361641" y="780955"/>
            <a:ext cx="2259214" cy="2213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4C5F05C-F280-BA2C-ED90-8A3CA7B07C1D}"/>
              </a:ext>
            </a:extLst>
          </p:cNvPr>
          <p:cNvCxnSpPr>
            <a:cxnSpLocks/>
            <a:stCxn id="7" idx="4"/>
            <a:endCxn id="13" idx="7"/>
          </p:cNvCxnSpPr>
          <p:nvPr/>
        </p:nvCxnSpPr>
        <p:spPr>
          <a:xfrm flipH="1">
            <a:off x="6361641" y="879377"/>
            <a:ext cx="2924132" cy="2972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D8237BFF-9855-E8B2-59CF-D53221E035D2}"/>
              </a:ext>
            </a:extLst>
          </p:cNvPr>
          <p:cNvCxnSpPr>
            <a:cxnSpLocks/>
            <a:stCxn id="8" idx="0"/>
            <a:endCxn id="10" idx="5"/>
          </p:cNvCxnSpPr>
          <p:nvPr/>
        </p:nvCxnSpPr>
        <p:spPr>
          <a:xfrm flipH="1" flipV="1">
            <a:off x="6361641" y="1625735"/>
            <a:ext cx="3840986" cy="2055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A212ECCD-C157-5421-AF10-FE1EE14CCEE9}"/>
              </a:ext>
            </a:extLst>
          </p:cNvPr>
          <p:cNvCxnSpPr>
            <a:cxnSpLocks/>
            <a:stCxn id="8" idx="1"/>
            <a:endCxn id="11" idx="5"/>
          </p:cNvCxnSpPr>
          <p:nvPr/>
        </p:nvCxnSpPr>
        <p:spPr>
          <a:xfrm flipH="1" flipV="1">
            <a:off x="6361641" y="2555798"/>
            <a:ext cx="3176068" cy="1223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89F999E3-7CFD-EDB9-D4C7-02862C984AC8}"/>
              </a:ext>
            </a:extLst>
          </p:cNvPr>
          <p:cNvCxnSpPr>
            <a:cxnSpLocks/>
            <a:stCxn id="8" idx="2"/>
            <a:endCxn id="12" idx="5"/>
          </p:cNvCxnSpPr>
          <p:nvPr/>
        </p:nvCxnSpPr>
        <p:spPr>
          <a:xfrm flipH="1" flipV="1">
            <a:off x="6361641" y="3469427"/>
            <a:ext cx="2900650" cy="547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unidirecional 70">
            <a:extLst>
              <a:ext uri="{FF2B5EF4-FFF2-40B4-BE49-F238E27FC236}">
                <a16:creationId xmlns:a16="http://schemas.microsoft.com/office/drawing/2014/main" id="{3FD3C2D9-A46A-0411-1023-6168EB3EEFBF}"/>
              </a:ext>
            </a:extLst>
          </p:cNvPr>
          <p:cNvCxnSpPr>
            <a:cxnSpLocks/>
            <a:stCxn id="8" idx="3"/>
            <a:endCxn id="13" idx="5"/>
          </p:cNvCxnSpPr>
          <p:nvPr/>
        </p:nvCxnSpPr>
        <p:spPr>
          <a:xfrm flipH="1">
            <a:off x="6361641" y="4254770"/>
            <a:ext cx="3176068" cy="72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4289751-BB37-2A59-E110-9DEA44C7102D}"/>
              </a:ext>
            </a:extLst>
          </p:cNvPr>
          <p:cNvSpPr/>
          <p:nvPr/>
        </p:nvSpPr>
        <p:spPr>
          <a:xfrm>
            <a:off x="553046" y="1956755"/>
            <a:ext cx="1045388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tx1"/>
                </a:solidFill>
              </a:rPr>
              <a:t>com</a:t>
            </a:r>
            <a:endParaRPr lang="pt-PT" sz="120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45A3C5E-92EF-19BD-1AD3-D05F798F35DB}"/>
              </a:ext>
            </a:extLst>
          </p:cNvPr>
          <p:cNvSpPr/>
          <p:nvPr/>
        </p:nvSpPr>
        <p:spPr>
          <a:xfrm>
            <a:off x="386658" y="3776473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outMessage</a:t>
            </a:r>
            <a:endParaRPr lang="pt-PT" sz="1200" dirty="0"/>
          </a:p>
        </p:txBody>
      </p:sp>
      <p:cxnSp>
        <p:nvCxnSpPr>
          <p:cNvPr id="121" name="Conexão reta unidirecional 120">
            <a:extLst>
              <a:ext uri="{FF2B5EF4-FFF2-40B4-BE49-F238E27FC236}">
                <a16:creationId xmlns:a16="http://schemas.microsoft.com/office/drawing/2014/main" id="{0D57472B-7B23-26E8-1194-C6D827C05CFE}"/>
              </a:ext>
            </a:extLst>
          </p:cNvPr>
          <p:cNvCxnSpPr>
            <a:cxnSpLocks/>
            <a:stCxn id="9" idx="3"/>
            <a:endCxn id="120" idx="6"/>
          </p:cNvCxnSpPr>
          <p:nvPr/>
        </p:nvCxnSpPr>
        <p:spPr>
          <a:xfrm flipH="1">
            <a:off x="1849688" y="789312"/>
            <a:ext cx="3182117" cy="3323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xão reta unidirecional 123">
            <a:extLst>
              <a:ext uri="{FF2B5EF4-FFF2-40B4-BE49-F238E27FC236}">
                <a16:creationId xmlns:a16="http://schemas.microsoft.com/office/drawing/2014/main" id="{7E007C27-6DA1-6AFD-3A90-B33660272B67}"/>
              </a:ext>
            </a:extLst>
          </p:cNvPr>
          <p:cNvCxnSpPr>
            <a:cxnSpLocks/>
            <a:stCxn id="9" idx="2"/>
            <a:endCxn id="119" idx="6"/>
          </p:cNvCxnSpPr>
          <p:nvPr/>
        </p:nvCxnSpPr>
        <p:spPr>
          <a:xfrm flipH="1">
            <a:off x="1598434" y="551700"/>
            <a:ext cx="3157953" cy="1741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A87DBE4F-5E3E-2B34-1C02-836F7E12DBEC}"/>
              </a:ext>
            </a:extLst>
          </p:cNvPr>
          <p:cNvSpPr/>
          <p:nvPr/>
        </p:nvSpPr>
        <p:spPr>
          <a:xfrm>
            <a:off x="320061" y="160648"/>
            <a:ext cx="1463030" cy="67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inMessage</a:t>
            </a:r>
            <a:endParaRPr lang="pt-PT" sz="1200" dirty="0"/>
          </a:p>
        </p:txBody>
      </p:sp>
      <p:cxnSp>
        <p:nvCxnSpPr>
          <p:cNvPr id="140" name="Conexão reta unidirecional 139">
            <a:extLst>
              <a:ext uri="{FF2B5EF4-FFF2-40B4-BE49-F238E27FC236}">
                <a16:creationId xmlns:a16="http://schemas.microsoft.com/office/drawing/2014/main" id="{30F82818-0ECC-E592-F1AC-7FA5F2474380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>
            <a:off x="706140" y="2530402"/>
            <a:ext cx="412033" cy="12460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xão reta unidirecional 142">
            <a:extLst>
              <a:ext uri="{FF2B5EF4-FFF2-40B4-BE49-F238E27FC236}">
                <a16:creationId xmlns:a16="http://schemas.microsoft.com/office/drawing/2014/main" id="{4D151E92-620E-1911-1C07-449781F67410}"/>
              </a:ext>
            </a:extLst>
          </p:cNvPr>
          <p:cNvCxnSpPr>
            <a:cxnSpLocks/>
            <a:stCxn id="119" idx="1"/>
            <a:endCxn id="139" idx="4"/>
          </p:cNvCxnSpPr>
          <p:nvPr/>
        </p:nvCxnSpPr>
        <p:spPr>
          <a:xfrm flipV="1">
            <a:off x="706140" y="832717"/>
            <a:ext cx="345436" cy="1222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unidirecional 166">
            <a:extLst>
              <a:ext uri="{FF2B5EF4-FFF2-40B4-BE49-F238E27FC236}">
                <a16:creationId xmlns:a16="http://schemas.microsoft.com/office/drawing/2014/main" id="{66591EC5-D377-C47E-9BC3-5ED6F7685B6D}"/>
              </a:ext>
            </a:extLst>
          </p:cNvPr>
          <p:cNvCxnSpPr>
            <a:cxnSpLocks/>
            <a:stCxn id="10" idx="2"/>
            <a:endCxn id="119" idx="6"/>
          </p:cNvCxnSpPr>
          <p:nvPr/>
        </p:nvCxnSpPr>
        <p:spPr>
          <a:xfrm flipH="1">
            <a:off x="1598434" y="1388123"/>
            <a:ext cx="3157953" cy="904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unidirecional 170">
            <a:extLst>
              <a:ext uri="{FF2B5EF4-FFF2-40B4-BE49-F238E27FC236}">
                <a16:creationId xmlns:a16="http://schemas.microsoft.com/office/drawing/2014/main" id="{434738E3-85E2-52BA-D629-370EDCBB0D7B}"/>
              </a:ext>
            </a:extLst>
          </p:cNvPr>
          <p:cNvCxnSpPr>
            <a:cxnSpLocks/>
            <a:stCxn id="11" idx="2"/>
            <a:endCxn id="119" idx="6"/>
          </p:cNvCxnSpPr>
          <p:nvPr/>
        </p:nvCxnSpPr>
        <p:spPr>
          <a:xfrm flipH="1" flipV="1">
            <a:off x="1598434" y="2292790"/>
            <a:ext cx="3157953" cy="25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unidirecional 173">
            <a:extLst>
              <a:ext uri="{FF2B5EF4-FFF2-40B4-BE49-F238E27FC236}">
                <a16:creationId xmlns:a16="http://schemas.microsoft.com/office/drawing/2014/main" id="{1C1B65B5-75AB-1EAB-2FF1-9F29D711B6AF}"/>
              </a:ext>
            </a:extLst>
          </p:cNvPr>
          <p:cNvCxnSpPr>
            <a:cxnSpLocks/>
            <a:stCxn id="12" idx="2"/>
            <a:endCxn id="119" idx="6"/>
          </p:cNvCxnSpPr>
          <p:nvPr/>
        </p:nvCxnSpPr>
        <p:spPr>
          <a:xfrm flipH="1" flipV="1">
            <a:off x="1598434" y="2292790"/>
            <a:ext cx="3157953" cy="93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xão reta unidirecional 176">
            <a:extLst>
              <a:ext uri="{FF2B5EF4-FFF2-40B4-BE49-F238E27FC236}">
                <a16:creationId xmlns:a16="http://schemas.microsoft.com/office/drawing/2014/main" id="{33029C80-8106-7F45-1CC1-1C9BB1674540}"/>
              </a:ext>
            </a:extLst>
          </p:cNvPr>
          <p:cNvCxnSpPr>
            <a:cxnSpLocks/>
            <a:stCxn id="13" idx="2"/>
            <a:endCxn id="119" idx="6"/>
          </p:cNvCxnSpPr>
          <p:nvPr/>
        </p:nvCxnSpPr>
        <p:spPr>
          <a:xfrm flipH="1" flipV="1">
            <a:off x="1598434" y="2292790"/>
            <a:ext cx="3157953" cy="1797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xão reta unidirecional 179">
            <a:extLst>
              <a:ext uri="{FF2B5EF4-FFF2-40B4-BE49-F238E27FC236}">
                <a16:creationId xmlns:a16="http://schemas.microsoft.com/office/drawing/2014/main" id="{DAA0BF2F-C23B-339B-76C7-4AA2AFA18442}"/>
              </a:ext>
            </a:extLst>
          </p:cNvPr>
          <p:cNvCxnSpPr>
            <a:cxnSpLocks/>
            <a:stCxn id="10" idx="3"/>
            <a:endCxn id="120" idx="6"/>
          </p:cNvCxnSpPr>
          <p:nvPr/>
        </p:nvCxnSpPr>
        <p:spPr>
          <a:xfrm flipH="1">
            <a:off x="1849688" y="1625735"/>
            <a:ext cx="3182117" cy="2486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unidirecional 182">
            <a:extLst>
              <a:ext uri="{FF2B5EF4-FFF2-40B4-BE49-F238E27FC236}">
                <a16:creationId xmlns:a16="http://schemas.microsoft.com/office/drawing/2014/main" id="{A79F40A4-1424-EB1D-4192-F09370E514A7}"/>
              </a:ext>
            </a:extLst>
          </p:cNvPr>
          <p:cNvCxnSpPr>
            <a:cxnSpLocks/>
            <a:stCxn id="11" idx="3"/>
            <a:endCxn id="120" idx="6"/>
          </p:cNvCxnSpPr>
          <p:nvPr/>
        </p:nvCxnSpPr>
        <p:spPr>
          <a:xfrm flipH="1">
            <a:off x="1849688" y="2555798"/>
            <a:ext cx="3182117" cy="1556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xão reta unidirecional 186">
            <a:extLst>
              <a:ext uri="{FF2B5EF4-FFF2-40B4-BE49-F238E27FC236}">
                <a16:creationId xmlns:a16="http://schemas.microsoft.com/office/drawing/2014/main" id="{51793FAE-DE46-F94C-C1CC-E19AB4A17197}"/>
              </a:ext>
            </a:extLst>
          </p:cNvPr>
          <p:cNvCxnSpPr>
            <a:cxnSpLocks/>
            <a:stCxn id="12" idx="3"/>
            <a:endCxn id="120" idx="6"/>
          </p:cNvCxnSpPr>
          <p:nvPr/>
        </p:nvCxnSpPr>
        <p:spPr>
          <a:xfrm flipH="1">
            <a:off x="1849688" y="3469427"/>
            <a:ext cx="3182117" cy="64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ta unidirecional 191">
            <a:extLst>
              <a:ext uri="{FF2B5EF4-FFF2-40B4-BE49-F238E27FC236}">
                <a16:creationId xmlns:a16="http://schemas.microsoft.com/office/drawing/2014/main" id="{ED2C4E6B-9017-1006-7316-FBF4908413E8}"/>
              </a:ext>
            </a:extLst>
          </p:cNvPr>
          <p:cNvCxnSpPr>
            <a:cxnSpLocks/>
            <a:stCxn id="13" idx="3"/>
            <a:endCxn id="120" idx="6"/>
          </p:cNvCxnSpPr>
          <p:nvPr/>
        </p:nvCxnSpPr>
        <p:spPr>
          <a:xfrm flipH="1" flipV="1">
            <a:off x="1849688" y="4112508"/>
            <a:ext cx="3182117" cy="215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CFDD78D2-675A-54B5-6C1D-65FE66DA67A9}"/>
              </a:ext>
            </a:extLst>
          </p:cNvPr>
          <p:cNvGrpSpPr/>
          <p:nvPr/>
        </p:nvGrpSpPr>
        <p:grpSpPr>
          <a:xfrm>
            <a:off x="6637059" y="551700"/>
            <a:ext cx="3472344" cy="1399168"/>
            <a:chOff x="6637059" y="551700"/>
            <a:chExt cx="3472344" cy="1399168"/>
          </a:xfrm>
        </p:grpSpPr>
        <p:cxnSp>
          <p:nvCxnSpPr>
            <p:cNvPr id="15" name="Conexão reta unidirecional 14">
              <a:extLst>
                <a:ext uri="{FF2B5EF4-FFF2-40B4-BE49-F238E27FC236}">
                  <a16:creationId xmlns:a16="http://schemas.microsoft.com/office/drawing/2014/main" id="{23FB8872-7B7C-2E4C-0D26-DC77CF3DC5A6}"/>
                </a:ext>
              </a:extLst>
            </p:cNvPr>
            <p:cNvCxnSpPr>
              <a:cxnSpLocks/>
              <a:stCxn id="5" idx="0"/>
              <a:endCxn id="9" idx="6"/>
            </p:cNvCxnSpPr>
            <p:nvPr/>
          </p:nvCxnSpPr>
          <p:spPr>
            <a:xfrm flipH="1" flipV="1">
              <a:off x="6637059" y="551700"/>
              <a:ext cx="3472344" cy="13991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CaixaDeTexto 234">
              <a:extLst>
                <a:ext uri="{FF2B5EF4-FFF2-40B4-BE49-F238E27FC236}">
                  <a16:creationId xmlns:a16="http://schemas.microsoft.com/office/drawing/2014/main" id="{1F10795C-4362-C41A-939C-3B5BD0623E46}"/>
                </a:ext>
              </a:extLst>
            </p:cNvPr>
            <p:cNvSpPr txBox="1"/>
            <p:nvPr/>
          </p:nvSpPr>
          <p:spPr>
            <a:xfrm>
              <a:off x="9441587" y="146292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200" dirty="0"/>
                <a:t>1</a:t>
              </a:r>
            </a:p>
          </p:txBody>
        </p:sp>
      </p:grp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5B9C0000-ECF7-73FD-402C-0D09DCA5D312}"/>
              </a:ext>
            </a:extLst>
          </p:cNvPr>
          <p:cNvSpPr txBox="1"/>
          <p:nvPr/>
        </p:nvSpPr>
        <p:spPr>
          <a:xfrm>
            <a:off x="8904530" y="1738019"/>
            <a:ext cx="2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A2568A65-89F0-6F8A-593F-07034AD248DE}"/>
              </a:ext>
            </a:extLst>
          </p:cNvPr>
          <p:cNvSpPr txBox="1"/>
          <p:nvPr/>
        </p:nvSpPr>
        <p:spPr>
          <a:xfrm>
            <a:off x="8600836" y="2119132"/>
            <a:ext cx="2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C2ED2D33-CACD-06FB-B88C-ECDAD7075EA6}"/>
              </a:ext>
            </a:extLst>
          </p:cNvPr>
          <p:cNvSpPr txBox="1"/>
          <p:nvPr/>
        </p:nvSpPr>
        <p:spPr>
          <a:xfrm>
            <a:off x="8612423" y="2550871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4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73B27A76-B9AC-E2B9-C848-8ADE630E31B6}"/>
              </a:ext>
            </a:extLst>
          </p:cNvPr>
          <p:cNvSpPr txBox="1"/>
          <p:nvPr/>
        </p:nvSpPr>
        <p:spPr>
          <a:xfrm>
            <a:off x="9119528" y="2868120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5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347B61C1-B3E5-059B-35AA-2F4BF43FF2E3}"/>
              </a:ext>
            </a:extLst>
          </p:cNvPr>
          <p:cNvSpPr txBox="1"/>
          <p:nvPr/>
        </p:nvSpPr>
        <p:spPr>
          <a:xfrm>
            <a:off x="10406973" y="1247776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6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663519D7-BBC6-8D93-0455-EDA59599EADE}"/>
              </a:ext>
            </a:extLst>
          </p:cNvPr>
          <p:cNvSpPr txBox="1"/>
          <p:nvPr/>
        </p:nvSpPr>
        <p:spPr>
          <a:xfrm>
            <a:off x="10866684" y="3138552"/>
            <a:ext cx="28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7</a:t>
            </a:r>
          </a:p>
        </p:txBody>
      </p:sp>
      <p:graphicFrame>
        <p:nvGraphicFramePr>
          <p:cNvPr id="327" name="Tabela 327">
            <a:extLst>
              <a:ext uri="{FF2B5EF4-FFF2-40B4-BE49-F238E27FC236}">
                <a16:creationId xmlns:a16="http://schemas.microsoft.com/office/drawing/2014/main" id="{90E8D4EE-0807-9F97-994B-29B7D74DF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71727"/>
              </p:ext>
            </p:extLst>
          </p:nvPr>
        </p:nvGraphicFramePr>
        <p:xfrm>
          <a:off x="185737" y="4709103"/>
          <a:ext cx="11820526" cy="2092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0865">
                  <a:extLst>
                    <a:ext uri="{9D8B030D-6E8A-4147-A177-3AD203B41FA5}">
                      <a16:colId xmlns:a16="http://schemas.microsoft.com/office/drawing/2014/main" val="513762713"/>
                    </a:ext>
                  </a:extLst>
                </a:gridCol>
                <a:gridCol w="3631831">
                  <a:extLst>
                    <a:ext uri="{9D8B030D-6E8A-4147-A177-3AD203B41FA5}">
                      <a16:colId xmlns:a16="http://schemas.microsoft.com/office/drawing/2014/main" val="3183568932"/>
                    </a:ext>
                  </a:extLst>
                </a:gridCol>
                <a:gridCol w="2681968">
                  <a:extLst>
                    <a:ext uri="{9D8B030D-6E8A-4147-A177-3AD203B41FA5}">
                      <a16:colId xmlns:a16="http://schemas.microsoft.com/office/drawing/2014/main" val="2215342294"/>
                    </a:ext>
                  </a:extLst>
                </a:gridCol>
                <a:gridCol w="2272223">
                  <a:extLst>
                    <a:ext uri="{9D8B030D-6E8A-4147-A177-3AD203B41FA5}">
                      <a16:colId xmlns:a16="http://schemas.microsoft.com/office/drawing/2014/main" val="2572756117"/>
                    </a:ext>
                  </a:extLst>
                </a:gridCol>
                <a:gridCol w="943656">
                  <a:extLst>
                    <a:ext uri="{9D8B030D-6E8A-4147-A177-3AD203B41FA5}">
                      <a16:colId xmlns:a16="http://schemas.microsoft.com/office/drawing/2014/main" val="4019303428"/>
                    </a:ext>
                  </a:extLst>
                </a:gridCol>
                <a:gridCol w="1489983">
                  <a:extLst>
                    <a:ext uri="{9D8B030D-6E8A-4147-A177-3AD203B41FA5}">
                      <a16:colId xmlns:a16="http://schemas.microsoft.com/office/drawing/2014/main" val="187419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6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11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crawlIn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reverseDirection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crawlOut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16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21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26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send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16649"/>
                  </a:ext>
                </a:extLst>
              </a:tr>
              <a:tr h="279788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2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7 – </a:t>
                      </a:r>
                      <a:r>
                        <a:rPr lang="pt-PT" sz="1200" dirty="0" err="1"/>
                        <a:t>inst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start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12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rollACanvas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17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22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27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8853"/>
                  </a:ext>
                </a:extLst>
              </a:tr>
              <a:tr h="279788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3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8 – </a:t>
                      </a:r>
                      <a:r>
                        <a:rPr lang="pt-PT" sz="1200" dirty="0" err="1"/>
                        <a:t>sendAssaultParty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13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handACanvas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18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23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28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52465"/>
                  </a:ext>
                </a:extLst>
              </a:tr>
              <a:tr h="629524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4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9 – </a:t>
                      </a:r>
                      <a:r>
                        <a:rPr lang="pt-PT" sz="1200" dirty="0" err="1"/>
                        <a:t>startOperations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appraiseSit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getNextAssaultPartyID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takeARest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collectACanvas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14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amINeeded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prepareExcursion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19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24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29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30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25396"/>
                  </a:ext>
                </a:extLst>
              </a:tr>
              <a:tr h="349735">
                <a:tc>
                  <a:txBody>
                    <a:bodyPr/>
                    <a:lstStyle/>
                    <a:p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b="0" dirty="0" err="1">
                          <a:solidFill>
                            <a:schemeClr val="tx1"/>
                          </a:solidFill>
                        </a:rPr>
                        <a:t>shutdown</a:t>
                      </a:r>
                      <a:endParaRPr lang="pt-P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10 – </a:t>
                      </a:r>
                      <a:r>
                        <a:rPr lang="pt-PT" sz="1200" dirty="0" err="1"/>
                        <a:t>prepareAssaultParty</a:t>
                      </a:r>
                      <a:r>
                        <a:rPr lang="pt-PT" sz="1200" dirty="0"/>
                        <a:t>, </a:t>
                      </a:r>
                      <a:r>
                        <a:rPr lang="pt-PT" sz="1200" dirty="0" err="1"/>
                        <a:t>sumUpResults</a:t>
                      </a:r>
                      <a:endParaRPr lang="pt-PT" sz="1200" dirty="0"/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15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writeObject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readObject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20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25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receive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31 –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pt-PT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59642"/>
                  </a:ext>
                </a:extLst>
              </a:tr>
            </a:tbl>
          </a:graphicData>
        </a:graphic>
      </p:graphicFrame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4DDE475D-007B-B1FC-F335-B41164300A78}"/>
              </a:ext>
            </a:extLst>
          </p:cNvPr>
          <p:cNvSpPr txBox="1"/>
          <p:nvPr/>
        </p:nvSpPr>
        <p:spPr>
          <a:xfrm>
            <a:off x="7921574" y="3289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8</a:t>
            </a:r>
          </a:p>
        </p:txBody>
      </p:sp>
      <p:sp>
        <p:nvSpPr>
          <p:cNvPr id="329" name="CaixaDeTexto 328">
            <a:extLst>
              <a:ext uri="{FF2B5EF4-FFF2-40B4-BE49-F238E27FC236}">
                <a16:creationId xmlns:a16="http://schemas.microsoft.com/office/drawing/2014/main" id="{51520FC8-2CF9-F661-02B0-4ECFC192D4A7}"/>
              </a:ext>
            </a:extLst>
          </p:cNvPr>
          <p:cNvSpPr txBox="1"/>
          <p:nvPr/>
        </p:nvSpPr>
        <p:spPr>
          <a:xfrm>
            <a:off x="8148615" y="7777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9</a:t>
            </a:r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2381AC76-C14F-A153-60AD-1FF6D9683630}"/>
              </a:ext>
            </a:extLst>
          </p:cNvPr>
          <p:cNvSpPr txBox="1"/>
          <p:nvPr/>
        </p:nvSpPr>
        <p:spPr>
          <a:xfrm>
            <a:off x="8668595" y="99719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10</a:t>
            </a:r>
          </a:p>
        </p:txBody>
      </p:sp>
      <p:sp>
        <p:nvSpPr>
          <p:cNvPr id="331" name="CaixaDeTexto 330">
            <a:extLst>
              <a:ext uri="{FF2B5EF4-FFF2-40B4-BE49-F238E27FC236}">
                <a16:creationId xmlns:a16="http://schemas.microsoft.com/office/drawing/2014/main" id="{0C7602B0-FEA3-15A0-BD7E-EC6C813625A2}"/>
              </a:ext>
            </a:extLst>
          </p:cNvPr>
          <p:cNvSpPr txBox="1"/>
          <p:nvPr/>
        </p:nvSpPr>
        <p:spPr>
          <a:xfrm>
            <a:off x="9800576" y="32853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11</a:t>
            </a:r>
          </a:p>
        </p:txBody>
      </p:sp>
      <p:sp>
        <p:nvSpPr>
          <p:cNvPr id="332" name="CaixaDeTexto 331">
            <a:extLst>
              <a:ext uri="{FF2B5EF4-FFF2-40B4-BE49-F238E27FC236}">
                <a16:creationId xmlns:a16="http://schemas.microsoft.com/office/drawing/2014/main" id="{C2EBB2E1-0E69-4295-2170-4405BD210EF2}"/>
              </a:ext>
            </a:extLst>
          </p:cNvPr>
          <p:cNvSpPr txBox="1"/>
          <p:nvPr/>
        </p:nvSpPr>
        <p:spPr>
          <a:xfrm>
            <a:off x="9292857" y="35039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12</a:t>
            </a:r>
          </a:p>
        </p:txBody>
      </p:sp>
      <p:sp>
        <p:nvSpPr>
          <p:cNvPr id="333" name="CaixaDeTexto 332">
            <a:extLst>
              <a:ext uri="{FF2B5EF4-FFF2-40B4-BE49-F238E27FC236}">
                <a16:creationId xmlns:a16="http://schemas.microsoft.com/office/drawing/2014/main" id="{B93C126F-C765-30AA-EACC-6891BDE9C3B4}"/>
              </a:ext>
            </a:extLst>
          </p:cNvPr>
          <p:cNvSpPr txBox="1"/>
          <p:nvPr/>
        </p:nvSpPr>
        <p:spPr>
          <a:xfrm>
            <a:off x="8688229" y="3709097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13</a:t>
            </a:r>
          </a:p>
        </p:txBody>
      </p:sp>
      <p:sp>
        <p:nvSpPr>
          <p:cNvPr id="334" name="CaixaDeTexto 333">
            <a:extLst>
              <a:ext uri="{FF2B5EF4-FFF2-40B4-BE49-F238E27FC236}">
                <a16:creationId xmlns:a16="http://schemas.microsoft.com/office/drawing/2014/main" id="{96F12717-6670-105B-AC26-C01343CF0C0D}"/>
              </a:ext>
            </a:extLst>
          </p:cNvPr>
          <p:cNvSpPr txBox="1"/>
          <p:nvPr/>
        </p:nvSpPr>
        <p:spPr>
          <a:xfrm>
            <a:off x="8975260" y="4265554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14</a:t>
            </a:r>
          </a:p>
        </p:txBody>
      </p:sp>
      <p:sp>
        <p:nvSpPr>
          <p:cNvPr id="337" name="CaixaDeTexto 336">
            <a:extLst>
              <a:ext uri="{FF2B5EF4-FFF2-40B4-BE49-F238E27FC236}">
                <a16:creationId xmlns:a16="http://schemas.microsoft.com/office/drawing/2014/main" id="{25F73A0D-C3AB-A5D3-D218-F63071DFFA52}"/>
              </a:ext>
            </a:extLst>
          </p:cNvPr>
          <p:cNvSpPr txBox="1"/>
          <p:nvPr/>
        </p:nvSpPr>
        <p:spPr>
          <a:xfrm>
            <a:off x="2175676" y="1581904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15</a:t>
            </a:r>
          </a:p>
        </p:txBody>
      </p: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4315217A-CAA6-456E-6B56-FC8CC7361B96}"/>
              </a:ext>
            </a:extLst>
          </p:cNvPr>
          <p:cNvSpPr txBox="1"/>
          <p:nvPr/>
        </p:nvSpPr>
        <p:spPr>
          <a:xfrm>
            <a:off x="2719703" y="1686044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16</a:t>
            </a:r>
          </a:p>
        </p:txBody>
      </p:sp>
      <p:sp>
        <p:nvSpPr>
          <p:cNvPr id="339" name="CaixaDeTexto 338">
            <a:extLst>
              <a:ext uri="{FF2B5EF4-FFF2-40B4-BE49-F238E27FC236}">
                <a16:creationId xmlns:a16="http://schemas.microsoft.com/office/drawing/2014/main" id="{73EFEB35-0EE7-95BB-5296-9D7D16DD46B2}"/>
              </a:ext>
            </a:extLst>
          </p:cNvPr>
          <p:cNvSpPr txBox="1"/>
          <p:nvPr/>
        </p:nvSpPr>
        <p:spPr>
          <a:xfrm>
            <a:off x="2555003" y="2080573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17</a:t>
            </a:r>
          </a:p>
        </p:txBody>
      </p:sp>
      <p:sp>
        <p:nvSpPr>
          <p:cNvPr id="340" name="CaixaDeTexto 339">
            <a:extLst>
              <a:ext uri="{FF2B5EF4-FFF2-40B4-BE49-F238E27FC236}">
                <a16:creationId xmlns:a16="http://schemas.microsoft.com/office/drawing/2014/main" id="{FC2D696D-8B51-82D8-26B8-1B1F50DF55CF}"/>
              </a:ext>
            </a:extLst>
          </p:cNvPr>
          <p:cNvSpPr txBox="1"/>
          <p:nvPr/>
        </p:nvSpPr>
        <p:spPr>
          <a:xfrm>
            <a:off x="2566110" y="2396131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18</a:t>
            </a:r>
          </a:p>
        </p:txBody>
      </p:sp>
      <p:sp>
        <p:nvSpPr>
          <p:cNvPr id="341" name="CaixaDeTexto 340">
            <a:extLst>
              <a:ext uri="{FF2B5EF4-FFF2-40B4-BE49-F238E27FC236}">
                <a16:creationId xmlns:a16="http://schemas.microsoft.com/office/drawing/2014/main" id="{2544D825-E06A-FDFD-F058-553DF279DDC0}"/>
              </a:ext>
            </a:extLst>
          </p:cNvPr>
          <p:cNvSpPr txBox="1"/>
          <p:nvPr/>
        </p:nvSpPr>
        <p:spPr>
          <a:xfrm>
            <a:off x="2277347" y="2819910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19</a:t>
            </a:r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5964B486-4A5E-6B77-DF43-6D60F3911F6E}"/>
              </a:ext>
            </a:extLst>
          </p:cNvPr>
          <p:cNvSpPr txBox="1"/>
          <p:nvPr/>
        </p:nvSpPr>
        <p:spPr>
          <a:xfrm>
            <a:off x="4929258" y="808961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20</a:t>
            </a:r>
          </a:p>
        </p:txBody>
      </p: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B12A9589-643B-D383-D691-197B5F301807}"/>
              </a:ext>
            </a:extLst>
          </p:cNvPr>
          <p:cNvSpPr txBox="1"/>
          <p:nvPr/>
        </p:nvSpPr>
        <p:spPr>
          <a:xfrm>
            <a:off x="4919278" y="1625177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21</a:t>
            </a:r>
          </a:p>
        </p:txBody>
      </p:sp>
      <p:sp>
        <p:nvSpPr>
          <p:cNvPr id="344" name="CaixaDeTexto 343">
            <a:extLst>
              <a:ext uri="{FF2B5EF4-FFF2-40B4-BE49-F238E27FC236}">
                <a16:creationId xmlns:a16="http://schemas.microsoft.com/office/drawing/2014/main" id="{A5533250-5DC2-0CA7-D098-88B898A308D6}"/>
              </a:ext>
            </a:extLst>
          </p:cNvPr>
          <p:cNvSpPr txBox="1"/>
          <p:nvPr/>
        </p:nvSpPr>
        <p:spPr>
          <a:xfrm>
            <a:off x="4880143" y="2534630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22</a:t>
            </a:r>
          </a:p>
        </p:txBody>
      </p:sp>
      <p:sp>
        <p:nvSpPr>
          <p:cNvPr id="345" name="CaixaDeTexto 344">
            <a:extLst>
              <a:ext uri="{FF2B5EF4-FFF2-40B4-BE49-F238E27FC236}">
                <a16:creationId xmlns:a16="http://schemas.microsoft.com/office/drawing/2014/main" id="{A66C83FB-19E0-8080-8019-1493E7AF7CB5}"/>
              </a:ext>
            </a:extLst>
          </p:cNvPr>
          <p:cNvSpPr txBox="1"/>
          <p:nvPr/>
        </p:nvSpPr>
        <p:spPr>
          <a:xfrm>
            <a:off x="3271078" y="3818614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23</a:t>
            </a:r>
          </a:p>
        </p:txBody>
      </p: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A0E93E92-B2B2-EC47-6A4D-7AF4A6664391}"/>
              </a:ext>
            </a:extLst>
          </p:cNvPr>
          <p:cNvSpPr txBox="1"/>
          <p:nvPr/>
        </p:nvSpPr>
        <p:spPr>
          <a:xfrm>
            <a:off x="3417620" y="4246907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24</a:t>
            </a:r>
          </a:p>
        </p:txBody>
      </p:sp>
      <p:sp>
        <p:nvSpPr>
          <p:cNvPr id="347" name="CaixaDeTexto 346">
            <a:extLst>
              <a:ext uri="{FF2B5EF4-FFF2-40B4-BE49-F238E27FC236}">
                <a16:creationId xmlns:a16="http://schemas.microsoft.com/office/drawing/2014/main" id="{6C99D58C-8273-E756-23B4-8E4A470AF0C5}"/>
              </a:ext>
            </a:extLst>
          </p:cNvPr>
          <p:cNvSpPr txBox="1"/>
          <p:nvPr/>
        </p:nvSpPr>
        <p:spPr>
          <a:xfrm>
            <a:off x="605532" y="1195212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25</a:t>
            </a:r>
          </a:p>
        </p:txBody>
      </p:sp>
      <p:sp>
        <p:nvSpPr>
          <p:cNvPr id="348" name="CaixaDeTexto 347">
            <a:extLst>
              <a:ext uri="{FF2B5EF4-FFF2-40B4-BE49-F238E27FC236}">
                <a16:creationId xmlns:a16="http://schemas.microsoft.com/office/drawing/2014/main" id="{0DC69A03-ADC6-59FA-B1BB-4967B623484A}"/>
              </a:ext>
            </a:extLst>
          </p:cNvPr>
          <p:cNvSpPr txBox="1"/>
          <p:nvPr/>
        </p:nvSpPr>
        <p:spPr>
          <a:xfrm>
            <a:off x="570395" y="3090752"/>
            <a:ext cx="34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26</a:t>
            </a:r>
          </a:p>
        </p:txBody>
      </p:sp>
      <p:cxnSp>
        <p:nvCxnSpPr>
          <p:cNvPr id="376" name="Conexão reta unidirecional 375">
            <a:extLst>
              <a:ext uri="{FF2B5EF4-FFF2-40B4-BE49-F238E27FC236}">
                <a16:creationId xmlns:a16="http://schemas.microsoft.com/office/drawing/2014/main" id="{67FEC9B4-B9C4-4184-5CDB-2B5C0019D851}"/>
              </a:ext>
            </a:extLst>
          </p:cNvPr>
          <p:cNvCxnSpPr>
            <a:cxnSpLocks/>
            <a:stCxn id="9" idx="1"/>
            <a:endCxn id="139" idx="6"/>
          </p:cNvCxnSpPr>
          <p:nvPr/>
        </p:nvCxnSpPr>
        <p:spPr>
          <a:xfrm flipH="1">
            <a:off x="1783091" y="314087"/>
            <a:ext cx="3248714" cy="18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xão reta unidirecional 378">
            <a:extLst>
              <a:ext uri="{FF2B5EF4-FFF2-40B4-BE49-F238E27FC236}">
                <a16:creationId xmlns:a16="http://schemas.microsoft.com/office/drawing/2014/main" id="{A6DEEA07-507F-235E-8DF4-0E62C1578D15}"/>
              </a:ext>
            </a:extLst>
          </p:cNvPr>
          <p:cNvCxnSpPr>
            <a:cxnSpLocks/>
            <a:stCxn id="10" idx="1"/>
            <a:endCxn id="139" idx="6"/>
          </p:cNvCxnSpPr>
          <p:nvPr/>
        </p:nvCxnSpPr>
        <p:spPr>
          <a:xfrm flipH="1" flipV="1">
            <a:off x="1783091" y="496683"/>
            <a:ext cx="3248714" cy="653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xão reta unidirecional 381">
            <a:extLst>
              <a:ext uri="{FF2B5EF4-FFF2-40B4-BE49-F238E27FC236}">
                <a16:creationId xmlns:a16="http://schemas.microsoft.com/office/drawing/2014/main" id="{6D7587C5-F4EB-8F60-F262-4F0E365847CC}"/>
              </a:ext>
            </a:extLst>
          </p:cNvPr>
          <p:cNvCxnSpPr>
            <a:cxnSpLocks/>
            <a:stCxn id="11" idx="1"/>
            <a:endCxn id="139" idx="6"/>
          </p:cNvCxnSpPr>
          <p:nvPr/>
        </p:nvCxnSpPr>
        <p:spPr>
          <a:xfrm flipH="1" flipV="1">
            <a:off x="1783091" y="496683"/>
            <a:ext cx="3248714" cy="1583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xão reta unidirecional 386">
            <a:extLst>
              <a:ext uri="{FF2B5EF4-FFF2-40B4-BE49-F238E27FC236}">
                <a16:creationId xmlns:a16="http://schemas.microsoft.com/office/drawing/2014/main" id="{098DB0E7-285C-C6A4-CF0A-5A4313C60845}"/>
              </a:ext>
            </a:extLst>
          </p:cNvPr>
          <p:cNvCxnSpPr>
            <a:cxnSpLocks/>
            <a:stCxn id="12" idx="1"/>
            <a:endCxn id="139" idx="6"/>
          </p:cNvCxnSpPr>
          <p:nvPr/>
        </p:nvCxnSpPr>
        <p:spPr>
          <a:xfrm flipH="1" flipV="1">
            <a:off x="1783091" y="496683"/>
            <a:ext cx="3248714" cy="2497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xão reta unidirecional 391">
            <a:extLst>
              <a:ext uri="{FF2B5EF4-FFF2-40B4-BE49-F238E27FC236}">
                <a16:creationId xmlns:a16="http://schemas.microsoft.com/office/drawing/2014/main" id="{2BA295AC-B79B-037A-8422-42B95C100638}"/>
              </a:ext>
            </a:extLst>
          </p:cNvPr>
          <p:cNvCxnSpPr>
            <a:cxnSpLocks/>
            <a:stCxn id="13" idx="1"/>
            <a:endCxn id="139" idx="6"/>
          </p:cNvCxnSpPr>
          <p:nvPr/>
        </p:nvCxnSpPr>
        <p:spPr>
          <a:xfrm flipH="1" flipV="1">
            <a:off x="1783091" y="496683"/>
            <a:ext cx="3248714" cy="3355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CaixaDeTexto 396">
            <a:extLst>
              <a:ext uri="{FF2B5EF4-FFF2-40B4-BE49-F238E27FC236}">
                <a16:creationId xmlns:a16="http://schemas.microsoft.com/office/drawing/2014/main" id="{CC6BD1C1-B8BA-53AF-FBE0-38E590CE9F70}"/>
              </a:ext>
            </a:extLst>
          </p:cNvPr>
          <p:cNvSpPr txBox="1"/>
          <p:nvPr/>
        </p:nvSpPr>
        <p:spPr>
          <a:xfrm>
            <a:off x="3512232" y="1646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27</a:t>
            </a:r>
          </a:p>
        </p:txBody>
      </p: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3E46A085-1F77-F6B5-8DB3-E1416931AB2F}"/>
              </a:ext>
            </a:extLst>
          </p:cNvPr>
          <p:cNvSpPr txBox="1"/>
          <p:nvPr/>
        </p:nvSpPr>
        <p:spPr>
          <a:xfrm>
            <a:off x="3474011" y="5736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28</a:t>
            </a:r>
          </a:p>
        </p:txBody>
      </p:sp>
      <p:sp>
        <p:nvSpPr>
          <p:cNvPr id="399" name="CaixaDeTexto 398">
            <a:extLst>
              <a:ext uri="{FF2B5EF4-FFF2-40B4-BE49-F238E27FC236}">
                <a16:creationId xmlns:a16="http://schemas.microsoft.com/office/drawing/2014/main" id="{98D48444-B55D-AB7D-8784-CBF9340601EA}"/>
              </a:ext>
            </a:extLst>
          </p:cNvPr>
          <p:cNvSpPr txBox="1"/>
          <p:nvPr/>
        </p:nvSpPr>
        <p:spPr>
          <a:xfrm>
            <a:off x="2749545" y="7923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29</a:t>
            </a:r>
          </a:p>
        </p:txBody>
      </p: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AB1427D2-CA47-BD67-1563-90F7AE7952C4}"/>
              </a:ext>
            </a:extLst>
          </p:cNvPr>
          <p:cNvSpPr txBox="1"/>
          <p:nvPr/>
        </p:nvSpPr>
        <p:spPr>
          <a:xfrm>
            <a:off x="2749545" y="11151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30</a:t>
            </a:r>
          </a:p>
        </p:txBody>
      </p:sp>
      <p:sp>
        <p:nvSpPr>
          <p:cNvPr id="413" name="CaixaDeTexto 412">
            <a:extLst>
              <a:ext uri="{FF2B5EF4-FFF2-40B4-BE49-F238E27FC236}">
                <a16:creationId xmlns:a16="http://schemas.microsoft.com/office/drawing/2014/main" id="{201A7671-1D0B-74C0-F286-BA44A60A6E06}"/>
              </a:ext>
            </a:extLst>
          </p:cNvPr>
          <p:cNvSpPr txBox="1"/>
          <p:nvPr/>
        </p:nvSpPr>
        <p:spPr>
          <a:xfrm>
            <a:off x="2055971" y="10490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087825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197</Words>
  <Application>Microsoft Office PowerPoint</Application>
  <PresentationFormat>Ecrã Panorâmico</PresentationFormat>
  <Paragraphs>73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Santos</dc:creator>
  <cp:lastModifiedBy>Diogo Santos</cp:lastModifiedBy>
  <cp:revision>2</cp:revision>
  <dcterms:created xsi:type="dcterms:W3CDTF">2023-05-06T19:58:10Z</dcterms:created>
  <dcterms:modified xsi:type="dcterms:W3CDTF">2023-05-06T20:53:02Z</dcterms:modified>
</cp:coreProperties>
</file>