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8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9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3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73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49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2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05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66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9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47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1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24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91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83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3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2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4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6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6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0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4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5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0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080" y="819786"/>
            <a:ext cx="10363200" cy="1470025"/>
          </a:xfrm>
        </p:spPr>
        <p:txBody>
          <a:bodyPr/>
          <a:lstStyle/>
          <a:p>
            <a:r>
              <a:rPr lang="en-US" dirty="0"/>
              <a:t>IBM Big-Data Analytics-Use Case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4338320"/>
            <a:ext cx="8534400" cy="2407920"/>
          </a:xfrm>
        </p:spPr>
        <p:txBody>
          <a:bodyPr>
            <a:normAutofit/>
          </a:bodyPr>
          <a:lstStyle/>
          <a:p>
            <a:pPr algn="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By:</a:t>
            </a:r>
          </a:p>
          <a:p>
            <a:pPr algn="r"/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</a:rPr>
              <a:t>RooGeeks</a:t>
            </a:r>
            <a:endParaRPr lang="en-US" sz="1800" b="1" dirty="0">
              <a:solidFill>
                <a:schemeClr val="tx2">
                  <a:lumMod val="50000"/>
                </a:schemeClr>
              </a:solidFill>
            </a:endParaRPr>
          </a:p>
          <a:p>
            <a:pPr algn="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Vilas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Mamidyala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algn="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Dinesh Kumar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Bandam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algn="r"/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Ranjitha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reddy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Bhumireddy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algn="r"/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Sushma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Mitta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5280" y="345705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Amazon reviews data analysis for Camera</a:t>
            </a:r>
          </a:p>
        </p:txBody>
      </p:sp>
    </p:spTree>
    <p:extLst>
      <p:ext uri="{BB962C8B-B14F-4D97-AF65-F5344CB8AC3E}">
        <p14:creationId xmlns:p14="http://schemas.microsoft.com/office/powerpoint/2010/main" val="74114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440" y="2895918"/>
            <a:ext cx="109728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1556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618519"/>
            <a:ext cx="10001068" cy="5508904"/>
          </a:xfrm>
        </p:spPr>
      </p:pic>
    </p:spTree>
    <p:extLst>
      <p:ext uri="{BB962C8B-B14F-4D97-AF65-F5344CB8AC3E}">
        <p14:creationId xmlns:p14="http://schemas.microsoft.com/office/powerpoint/2010/main" val="319759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618518"/>
            <a:ext cx="9905998" cy="5172682"/>
          </a:xfrm>
        </p:spPr>
      </p:pic>
    </p:spTree>
    <p:extLst>
      <p:ext uri="{BB962C8B-B14F-4D97-AF65-F5344CB8AC3E}">
        <p14:creationId xmlns:p14="http://schemas.microsoft.com/office/powerpoint/2010/main" val="102922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058" y="618518"/>
            <a:ext cx="9831353" cy="5172682"/>
          </a:xfrm>
        </p:spPr>
      </p:pic>
    </p:spTree>
    <p:extLst>
      <p:ext uri="{BB962C8B-B14F-4D97-AF65-F5344CB8AC3E}">
        <p14:creationId xmlns:p14="http://schemas.microsoft.com/office/powerpoint/2010/main" val="285570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497840"/>
            <a:ext cx="9905998" cy="5293360"/>
          </a:xfrm>
        </p:spPr>
      </p:pic>
    </p:spTree>
    <p:extLst>
      <p:ext uri="{BB962C8B-B14F-4D97-AF65-F5344CB8AC3E}">
        <p14:creationId xmlns:p14="http://schemas.microsoft.com/office/powerpoint/2010/main" val="314529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527901"/>
            <a:ext cx="9905998" cy="5263299"/>
          </a:xfrm>
        </p:spPr>
      </p:pic>
    </p:spTree>
    <p:extLst>
      <p:ext uri="{BB962C8B-B14F-4D97-AF65-F5344CB8AC3E}">
        <p14:creationId xmlns:p14="http://schemas.microsoft.com/office/powerpoint/2010/main" val="187368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667" y="618517"/>
            <a:ext cx="9911743" cy="5911557"/>
          </a:xfrm>
        </p:spPr>
      </p:pic>
    </p:spTree>
    <p:extLst>
      <p:ext uri="{BB962C8B-B14F-4D97-AF65-F5344CB8AC3E}">
        <p14:creationId xmlns:p14="http://schemas.microsoft.com/office/powerpoint/2010/main" val="351410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4" y="999241"/>
            <a:ext cx="8879560" cy="485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3" y="624014"/>
            <a:ext cx="8791575" cy="52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47324"/>
      </p:ext>
    </p:extLst>
  </p:cSld>
  <p:clrMapOvr>
    <a:masterClrMapping/>
  </p:clrMapOvr>
</p:sld>
</file>

<file path=ppt/theme/theme1.xml><?xml version="1.0" encoding="utf-8"?>
<a:theme xmlns:a="http://schemas.openxmlformats.org/drawingml/2006/main" name="UMKC_PPT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UMKC_PPT4</Template>
  <TotalTime>35</TotalTime>
  <Words>26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</vt:lpstr>
      <vt:lpstr>UMKC_PPT4</vt:lpstr>
      <vt:lpstr>Custom Design</vt:lpstr>
      <vt:lpstr>IBM Big-Data Analytics-Use Case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KUMAR BANDAM</dc:creator>
  <cp:lastModifiedBy>DINESH KUMAR BANDAM</cp:lastModifiedBy>
  <cp:revision>9</cp:revision>
  <dcterms:created xsi:type="dcterms:W3CDTF">2016-04-11T00:36:54Z</dcterms:created>
  <dcterms:modified xsi:type="dcterms:W3CDTF">2016-04-11T01:13:35Z</dcterms:modified>
</cp:coreProperties>
</file>