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 id="2147483681" r:id="rId2"/>
  </p:sldMasterIdLst>
  <p:notesMasterIdLst>
    <p:notesMasterId r:id="rId20"/>
  </p:notesMasterIdLst>
  <p:sldIdLst>
    <p:sldId id="256" r:id="rId3"/>
    <p:sldId id="274" r:id="rId4"/>
    <p:sldId id="301" r:id="rId5"/>
    <p:sldId id="302" r:id="rId6"/>
    <p:sldId id="305" r:id="rId7"/>
    <p:sldId id="306" r:id="rId8"/>
    <p:sldId id="287" r:id="rId9"/>
    <p:sldId id="290" r:id="rId10"/>
    <p:sldId id="291" r:id="rId11"/>
    <p:sldId id="292" r:id="rId12"/>
    <p:sldId id="296" r:id="rId13"/>
    <p:sldId id="303" r:id="rId14"/>
    <p:sldId id="304" r:id="rId15"/>
    <p:sldId id="297" r:id="rId16"/>
    <p:sldId id="299" r:id="rId17"/>
    <p:sldId id="300"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2" autoAdjust="0"/>
    <p:restoredTop sz="94690"/>
  </p:normalViewPr>
  <p:slideViewPr>
    <p:cSldViewPr snapToGrid="0" snapToObjects="1">
      <p:cViewPr varScale="1">
        <p:scale>
          <a:sx n="82" d="100"/>
          <a:sy n="82"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AE91D-43FD-40D0-877D-E9F05D5FC906}" type="datetimeFigureOut">
              <a:rPr lang="en-US" smtClean="0"/>
              <a:t>7/28/2016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9E9F7-6C0C-4099-947A-E2CA3E87F775}" type="slidenum">
              <a:rPr lang="en-US" smtClean="0"/>
              <a:t>‹#›</a:t>
            </a:fld>
            <a:endParaRPr lang="en-US"/>
          </a:p>
        </p:txBody>
      </p:sp>
    </p:spTree>
    <p:extLst>
      <p:ext uri="{BB962C8B-B14F-4D97-AF65-F5344CB8AC3E}">
        <p14:creationId xmlns:p14="http://schemas.microsoft.com/office/powerpoint/2010/main" val="391776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9E9F7-6C0C-4099-947A-E2CA3E87F775}" type="slidenum">
              <a:rPr lang="en-US" smtClean="0"/>
              <a:t>14</a:t>
            </a:fld>
            <a:endParaRPr lang="en-US"/>
          </a:p>
        </p:txBody>
      </p:sp>
    </p:spTree>
    <p:extLst>
      <p:ext uri="{BB962C8B-B14F-4D97-AF65-F5344CB8AC3E}">
        <p14:creationId xmlns:p14="http://schemas.microsoft.com/office/powerpoint/2010/main" val="2829544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35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13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138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47362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80384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2451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067726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7/28/2016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64686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7/28/2016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51393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7/28/2016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486421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11874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824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63840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4853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0581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39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82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77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92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07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40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69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7/28/2016</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68343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7/28/2016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775972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048" y="2620908"/>
            <a:ext cx="10363200" cy="1470025"/>
          </a:xfrm>
        </p:spPr>
        <p:txBody>
          <a:bodyPr>
            <a:normAutofit fontScale="90000"/>
          </a:bodyPr>
          <a:lstStyle/>
          <a:p>
            <a:pPr algn="l"/>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CS5560 KDM Summer 2016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Summarization of Trending US politics 2016</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Instructor: </a:t>
            </a:r>
            <a:r>
              <a:rPr lang="en-US" sz="2200" b="1" dirty="0" err="1">
                <a:latin typeface="Times New Roman" panose="02020603050405020304" pitchFamily="18" charset="0"/>
                <a:cs typeface="Times New Roman" panose="02020603050405020304" pitchFamily="18" charset="0"/>
              </a:rPr>
              <a:t>Dr</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YugYung</a:t>
            </a:r>
            <a:r>
              <a:rPr lang="en-US" sz="2200" b="1" dirty="0">
                <a:latin typeface="Times New Roman" panose="02020603050405020304" pitchFamily="18" charset="0"/>
                <a:cs typeface="Times New Roman" panose="02020603050405020304" pitchFamily="18" charset="0"/>
              </a:rPr>
              <a:t> Lee</a:t>
            </a:r>
            <a:br>
              <a:rPr lang="en-US" sz="2200" b="1"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TA: </a:t>
            </a:r>
            <a:r>
              <a:rPr lang="en-US" sz="2200" dirty="0" err="1">
                <a:latin typeface="Times New Roman" panose="02020603050405020304" pitchFamily="18" charset="0"/>
                <a:cs typeface="Times New Roman" panose="02020603050405020304" pitchFamily="18" charset="0"/>
              </a:rPr>
              <a:t>Mayanka</a:t>
            </a:r>
            <a:r>
              <a:rPr lang="en-US" sz="2200" dirty="0">
                <a:latin typeface="Times New Roman" panose="02020603050405020304" pitchFamily="18" charset="0"/>
                <a:cs typeface="Times New Roman" panose="02020603050405020304" pitchFamily="18" charset="0"/>
              </a:rPr>
              <a:t> Chandra </a:t>
            </a:r>
            <a:r>
              <a:rPr lang="en-US" sz="2200" dirty="0" err="1">
                <a:latin typeface="Times New Roman" panose="02020603050405020304" pitchFamily="18" charset="0"/>
                <a:cs typeface="Times New Roman" panose="02020603050405020304" pitchFamily="18" charset="0"/>
              </a:rPr>
              <a:t>Shekhar</a:t>
            </a:r>
            <a:r>
              <a:rPr lang="en-US" sz="2200" dirty="0">
                <a:latin typeface="Times New Roman" panose="02020603050405020304" pitchFamily="18" charset="0"/>
                <a:cs typeface="Times New Roman" panose="02020603050405020304" pitchFamily="18" charset="0"/>
              </a:rPr>
              <a:t>, Naga </a:t>
            </a:r>
            <a:r>
              <a:rPr lang="en-US" sz="2200" dirty="0" err="1">
                <a:latin typeface="Times New Roman" panose="02020603050405020304" pitchFamily="18" charset="0"/>
                <a:cs typeface="Times New Roman" panose="02020603050405020304" pitchFamily="18" charset="0"/>
              </a:rPr>
              <a:t>Vadlamudi</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02520" y="4351283"/>
            <a:ext cx="8534400" cy="1944413"/>
          </a:xfrm>
        </p:spPr>
        <p:txBody>
          <a:bodyPr>
            <a:noAutofit/>
          </a:bodyPr>
          <a:lstStyle/>
          <a:p>
            <a:pPr algn="l"/>
            <a:r>
              <a:rPr lang="en-US" sz="2000" b="1" dirty="0">
                <a:solidFill>
                  <a:schemeClr val="tx1"/>
                </a:solidFill>
                <a:latin typeface="+mj-lt"/>
              </a:rPr>
              <a:t>PRESENTED BY:</a:t>
            </a:r>
          </a:p>
          <a:p>
            <a:pPr algn="l"/>
            <a:r>
              <a:rPr lang="en-US" sz="2000" dirty="0">
                <a:solidFill>
                  <a:schemeClr val="tx1"/>
                </a:solidFill>
                <a:latin typeface="+mn-lt"/>
              </a:rPr>
              <a:t>Vilas </a:t>
            </a:r>
            <a:r>
              <a:rPr lang="en-US" sz="2000" dirty="0" err="1">
                <a:solidFill>
                  <a:schemeClr val="tx1"/>
                </a:solidFill>
                <a:latin typeface="+mn-lt"/>
              </a:rPr>
              <a:t>Mamidyala</a:t>
            </a:r>
            <a:r>
              <a:rPr lang="en-US" sz="2000" dirty="0">
                <a:solidFill>
                  <a:schemeClr val="tx1"/>
                </a:solidFill>
                <a:latin typeface="+mn-lt"/>
              </a:rPr>
              <a:t>(18)</a:t>
            </a:r>
          </a:p>
          <a:p>
            <a:pPr algn="l"/>
            <a:r>
              <a:rPr lang="en-US" sz="2000" dirty="0" err="1">
                <a:solidFill>
                  <a:schemeClr val="tx1"/>
                </a:solidFill>
                <a:latin typeface="+mn-lt"/>
              </a:rPr>
              <a:t>Vikas</a:t>
            </a:r>
            <a:r>
              <a:rPr lang="en-US" sz="2000" dirty="0">
                <a:solidFill>
                  <a:schemeClr val="tx1"/>
                </a:solidFill>
                <a:latin typeface="+mn-lt"/>
              </a:rPr>
              <a:t> </a:t>
            </a:r>
            <a:r>
              <a:rPr lang="en-US" sz="2000" dirty="0" err="1">
                <a:solidFill>
                  <a:schemeClr val="tx1"/>
                </a:solidFill>
                <a:latin typeface="+mn-lt"/>
              </a:rPr>
              <a:t>Padarthi</a:t>
            </a:r>
            <a:r>
              <a:rPr lang="en-US" sz="2000" dirty="0">
                <a:solidFill>
                  <a:schemeClr val="tx1"/>
                </a:solidFill>
                <a:latin typeface="+mn-lt"/>
              </a:rPr>
              <a:t>(27)</a:t>
            </a:r>
          </a:p>
          <a:p>
            <a:pPr algn="l"/>
            <a:r>
              <a:rPr lang="en-US" sz="2000" dirty="0" err="1">
                <a:solidFill>
                  <a:schemeClr val="tx1"/>
                </a:solidFill>
                <a:latin typeface="+mn-lt"/>
              </a:rPr>
              <a:t>BhumiReddy</a:t>
            </a:r>
            <a:r>
              <a:rPr lang="en-US" sz="2000" dirty="0">
                <a:solidFill>
                  <a:schemeClr val="tx1"/>
                </a:solidFill>
                <a:latin typeface="+mn-lt"/>
              </a:rPr>
              <a:t> </a:t>
            </a:r>
            <a:r>
              <a:rPr lang="en-US" sz="2000" dirty="0" err="1">
                <a:solidFill>
                  <a:schemeClr val="tx1"/>
                </a:solidFill>
                <a:latin typeface="+mn-lt"/>
              </a:rPr>
              <a:t>RanjithaReddy</a:t>
            </a:r>
            <a:endParaRPr lang="en-US" sz="2000" dirty="0">
              <a:solidFill>
                <a:schemeClr val="tx1"/>
              </a:solidFill>
              <a:latin typeface="+mn-lt"/>
            </a:endParaRPr>
          </a:p>
          <a:p>
            <a:pPr algn="l"/>
            <a:r>
              <a:rPr lang="en-US" sz="2000" dirty="0">
                <a:solidFill>
                  <a:schemeClr val="tx1"/>
                </a:solidFill>
                <a:latin typeface="+mn-lt"/>
              </a:rPr>
              <a:t>Dinesh Kumar </a:t>
            </a:r>
            <a:r>
              <a:rPr lang="en-US" sz="2000" dirty="0" err="1">
                <a:solidFill>
                  <a:schemeClr val="tx1"/>
                </a:solidFill>
                <a:latin typeface="+mn-lt"/>
              </a:rPr>
              <a:t>Bandam</a:t>
            </a:r>
            <a:endParaRPr lang="en-US" sz="2000" dirty="0">
              <a:solidFill>
                <a:schemeClr val="tx1"/>
              </a:solidFill>
              <a:latin typeface="+mn-lt"/>
            </a:endParaRPr>
          </a:p>
          <a:p>
            <a:pPr algn="l"/>
            <a:endParaRPr lang="en-US" sz="2000" dirty="0">
              <a:solidFill>
                <a:schemeClr val="tx1"/>
              </a:solidFill>
              <a:latin typeface="+mn-lt"/>
            </a:endParaRPr>
          </a:p>
          <a:p>
            <a:pPr algn="l"/>
            <a:endParaRPr lang="en-US" sz="2000" dirty="0">
              <a:solidFill>
                <a:schemeClr val="tx1"/>
              </a:solidFill>
              <a:latin typeface="+mj-lt"/>
            </a:endParaRPr>
          </a:p>
          <a:p>
            <a:pPr algn="l"/>
            <a:endParaRPr lang="en-US" sz="2000" dirty="0">
              <a:solidFill>
                <a:schemeClr val="tx1"/>
              </a:solidFill>
              <a:latin typeface="+mj-lt"/>
            </a:endParaRPr>
          </a:p>
        </p:txBody>
      </p:sp>
    </p:spTree>
    <p:extLst>
      <p:ext uri="{BB962C8B-B14F-4D97-AF65-F5344CB8AC3E}">
        <p14:creationId xmlns:p14="http://schemas.microsoft.com/office/powerpoint/2010/main" val="35920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017" y="739380"/>
            <a:ext cx="5596805" cy="5377641"/>
          </a:xfrm>
          <a:prstGeom prst="rect">
            <a:avLst/>
          </a:prstGeom>
        </p:spPr>
      </p:pic>
      <p:pic>
        <p:nvPicPr>
          <p:cNvPr id="3" name="Picture 2"/>
          <p:cNvPicPr>
            <a:picLocks noChangeAspect="1"/>
          </p:cNvPicPr>
          <p:nvPr/>
        </p:nvPicPr>
        <p:blipFill>
          <a:blip r:embed="rId3"/>
          <a:stretch>
            <a:fillRect/>
          </a:stretch>
        </p:blipFill>
        <p:spPr>
          <a:xfrm>
            <a:off x="6354529" y="739380"/>
            <a:ext cx="5637775" cy="5283048"/>
          </a:xfrm>
          <a:prstGeom prst="rect">
            <a:avLst/>
          </a:prstGeom>
        </p:spPr>
      </p:pic>
    </p:spTree>
    <p:extLst>
      <p:ext uri="{BB962C8B-B14F-4D97-AF65-F5344CB8AC3E}">
        <p14:creationId xmlns:p14="http://schemas.microsoft.com/office/powerpoint/2010/main" val="57771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7469" y="1271752"/>
            <a:ext cx="8601358" cy="4992209"/>
          </a:xfrm>
          <a:prstGeom prst="rect">
            <a:avLst/>
          </a:prstGeom>
        </p:spPr>
      </p:pic>
      <p:sp>
        <p:nvSpPr>
          <p:cNvPr id="2" name="TextBox 1"/>
          <p:cNvSpPr txBox="1"/>
          <p:nvPr/>
        </p:nvSpPr>
        <p:spPr>
          <a:xfrm>
            <a:off x="2950635" y="540189"/>
            <a:ext cx="4515339"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WEB VIEW OF OWL:</a:t>
            </a:r>
          </a:p>
        </p:txBody>
      </p:sp>
    </p:spTree>
    <p:extLst>
      <p:ext uri="{BB962C8B-B14F-4D97-AF65-F5344CB8AC3E}">
        <p14:creationId xmlns:p14="http://schemas.microsoft.com/office/powerpoint/2010/main" val="425777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99" y="625885"/>
            <a:ext cx="11077903" cy="808619"/>
          </a:xfrm>
          <a:prstGeom prst="rect">
            <a:avLst/>
          </a:prstGeom>
        </p:spPr>
        <p:txBody>
          <a:bodyPr wrap="square">
            <a:spAutoFit/>
          </a:bodyPr>
          <a:lstStyle/>
          <a:p>
            <a:pPr>
              <a:lnSpc>
                <a:spcPct val="115000"/>
              </a:lnSpc>
              <a:spcAft>
                <a:spcPts val="1000"/>
              </a:spcAft>
            </a:pPr>
            <a:r>
              <a:rPr lang="en-US" sz="4400" dirty="0">
                <a:solidFill>
                  <a:srgbClr val="1D2129"/>
                </a:solidFill>
                <a:latin typeface="Times New Roman" panose="02020603050405020304" pitchFamily="18" charset="0"/>
                <a:ea typeface="Times New Roman" panose="02020603050405020304" pitchFamily="18" charset="0"/>
                <a:cs typeface="Times New Roman" panose="02020603050405020304" pitchFamily="18" charset="0"/>
              </a:rPr>
              <a:t>Naïve Bayes Approach  for Twitter Analysis : </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srcRect/>
          <a:stretch>
            <a:fillRect/>
          </a:stretch>
        </p:blipFill>
        <p:spPr bwMode="auto">
          <a:xfrm>
            <a:off x="714703" y="1434504"/>
            <a:ext cx="10636469" cy="4766599"/>
          </a:xfrm>
          <a:prstGeom prst="rect">
            <a:avLst/>
          </a:prstGeom>
          <a:noFill/>
          <a:ln w="9525">
            <a:noFill/>
            <a:miter lim="800000"/>
            <a:headEnd/>
            <a:tailEnd/>
          </a:ln>
        </p:spPr>
      </p:pic>
    </p:spTree>
    <p:extLst>
      <p:ext uri="{BB962C8B-B14F-4D97-AF65-F5344CB8AC3E}">
        <p14:creationId xmlns:p14="http://schemas.microsoft.com/office/powerpoint/2010/main" val="294699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99091" y="662152"/>
            <a:ext cx="10636468" cy="5349765"/>
          </a:xfrm>
          <a:prstGeom prst="rect">
            <a:avLst/>
          </a:prstGeom>
          <a:noFill/>
          <a:ln w="9525">
            <a:noFill/>
            <a:miter lim="800000"/>
            <a:headEnd/>
            <a:tailEnd/>
          </a:ln>
        </p:spPr>
      </p:pic>
    </p:spTree>
    <p:extLst>
      <p:ext uri="{BB962C8B-B14F-4D97-AF65-F5344CB8AC3E}">
        <p14:creationId xmlns:p14="http://schemas.microsoft.com/office/powerpoint/2010/main" val="200269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4460" y="2062541"/>
            <a:ext cx="11376428" cy="3287644"/>
          </a:xfrm>
          <a:prstGeom prst="rect">
            <a:avLst/>
          </a:prstGeom>
        </p:spPr>
      </p:pic>
      <p:sp>
        <p:nvSpPr>
          <p:cNvPr id="3" name="Rectangle 2"/>
          <p:cNvSpPr/>
          <p:nvPr/>
        </p:nvSpPr>
        <p:spPr>
          <a:xfrm>
            <a:off x="1550937" y="677918"/>
            <a:ext cx="8943474"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SUMMARIZATION OF GIVEN URL</a:t>
            </a:r>
          </a:p>
        </p:txBody>
      </p:sp>
    </p:spTree>
    <p:extLst>
      <p:ext uri="{BB962C8B-B14F-4D97-AF65-F5344CB8AC3E}">
        <p14:creationId xmlns:p14="http://schemas.microsoft.com/office/powerpoint/2010/main" val="164562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3426" y="1460937"/>
            <a:ext cx="10058400" cy="4593021"/>
          </a:xfrm>
          <a:prstGeom prst="rect">
            <a:avLst/>
          </a:prstGeom>
        </p:spPr>
      </p:pic>
      <p:sp>
        <p:nvSpPr>
          <p:cNvPr id="2" name="TextBox 1"/>
          <p:cNvSpPr txBox="1"/>
          <p:nvPr/>
        </p:nvSpPr>
        <p:spPr>
          <a:xfrm>
            <a:off x="1355835" y="525517"/>
            <a:ext cx="9157059"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SUMMARIZATION FOR RAW DATA</a:t>
            </a:r>
          </a:p>
        </p:txBody>
      </p:sp>
    </p:spTree>
    <p:extLst>
      <p:ext uri="{BB962C8B-B14F-4D97-AF65-F5344CB8AC3E}">
        <p14:creationId xmlns:p14="http://schemas.microsoft.com/office/powerpoint/2010/main" val="19194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509" y="1238306"/>
            <a:ext cx="10058400" cy="4933962"/>
          </a:xfrm>
          <a:prstGeom prst="rect">
            <a:avLst/>
          </a:prstGeom>
        </p:spPr>
      </p:pic>
      <p:sp>
        <p:nvSpPr>
          <p:cNvPr id="2" name="Rectangle 1"/>
          <p:cNvSpPr/>
          <p:nvPr/>
        </p:nvSpPr>
        <p:spPr>
          <a:xfrm>
            <a:off x="1284285" y="468865"/>
            <a:ext cx="9535624"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SUMMARIZATION FOR A TEXT FILE</a:t>
            </a:r>
          </a:p>
        </p:txBody>
      </p:sp>
    </p:spTree>
    <p:extLst>
      <p:ext uri="{BB962C8B-B14F-4D97-AF65-F5344CB8AC3E}">
        <p14:creationId xmlns:p14="http://schemas.microsoft.com/office/powerpoint/2010/main" val="423337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0702" y="2911151"/>
            <a:ext cx="4208106"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p>
        </p:txBody>
      </p:sp>
      <p:sp>
        <p:nvSpPr>
          <p:cNvPr id="5" name="TextBox 4"/>
          <p:cNvSpPr txBox="1"/>
          <p:nvPr/>
        </p:nvSpPr>
        <p:spPr>
          <a:xfrm>
            <a:off x="7585788" y="4627984"/>
            <a:ext cx="447269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Happy Holidays………..Have fun………</a:t>
            </a:r>
          </a:p>
        </p:txBody>
      </p:sp>
    </p:spTree>
    <p:extLst>
      <p:ext uri="{BB962C8B-B14F-4D97-AF65-F5344CB8AC3E}">
        <p14:creationId xmlns:p14="http://schemas.microsoft.com/office/powerpoint/2010/main" val="372857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Tree>
    <p:extLst>
      <p:ext uri="{BB962C8B-B14F-4D97-AF65-F5344CB8AC3E}">
        <p14:creationId xmlns:p14="http://schemas.microsoft.com/office/powerpoint/2010/main" val="36676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83" y="663521"/>
            <a:ext cx="10972800" cy="1143000"/>
          </a:xfrm>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We know that the whole world is awaiting to hear the result of US election which are going to be released by the end of this year. Everyone would like to see how these elections are going to be held. Our main motivation behind this project is to analyze the data present in social media like twitter and plot some graphs which shows about which candidate is more famous in social media, the probability of who will be getting elected.</a:t>
            </a:r>
          </a:p>
        </p:txBody>
      </p:sp>
    </p:spTree>
    <p:extLst>
      <p:ext uri="{BB962C8B-B14F-4D97-AF65-F5344CB8AC3E}">
        <p14:creationId xmlns:p14="http://schemas.microsoft.com/office/powerpoint/2010/main" val="203477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924" y="684542"/>
            <a:ext cx="10972800" cy="1143000"/>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Main objective of this project is to use NLP, machine learning knowledge to predict the outcome of election result. Using these we can summarize the result of various blogs, news, and editorial matters in newspapers which are related to elections. We will first plot some graphs based on the twitter data which we have collected. And we want to analyze various text data present in the World Wide Web like Wikipedia and summarize these papers.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94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Software Architecture: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82869" y="1324303"/>
            <a:ext cx="10699531" cy="4571999"/>
          </a:xfrm>
          <a:prstGeom prst="rect">
            <a:avLst/>
          </a:prstGeom>
        </p:spPr>
      </p:pic>
    </p:spTree>
    <p:extLst>
      <p:ext uri="{BB962C8B-B14F-4D97-AF65-F5344CB8AC3E}">
        <p14:creationId xmlns:p14="http://schemas.microsoft.com/office/powerpoint/2010/main" val="208568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Workflow Diagram: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09601" y="1786759"/>
            <a:ext cx="10972800" cy="4225158"/>
          </a:xfrm>
          <a:prstGeom prst="rect">
            <a:avLst/>
          </a:prstGeom>
        </p:spPr>
      </p:pic>
    </p:spTree>
    <p:extLst>
      <p:ext uri="{BB962C8B-B14F-4D97-AF65-F5344CB8AC3E}">
        <p14:creationId xmlns:p14="http://schemas.microsoft.com/office/powerpoint/2010/main" val="213353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ONTOLOGY:</a:t>
            </a:r>
          </a:p>
        </p:txBody>
      </p:sp>
      <p:pic>
        <p:nvPicPr>
          <p:cNvPr id="4" name="Content Placeholder 3"/>
          <p:cNvPicPr>
            <a:picLocks noGrp="1" noChangeAspect="1"/>
          </p:cNvPicPr>
          <p:nvPr>
            <p:ph idx="1"/>
          </p:nvPr>
        </p:nvPicPr>
        <p:blipFill>
          <a:blip r:embed="rId2"/>
          <a:stretch>
            <a:fillRect/>
          </a:stretch>
        </p:blipFill>
        <p:spPr>
          <a:xfrm>
            <a:off x="798786" y="1417638"/>
            <a:ext cx="10972800" cy="1740398"/>
          </a:xfrm>
        </p:spPr>
      </p:pic>
      <p:pic>
        <p:nvPicPr>
          <p:cNvPr id="3" name="Picture 2"/>
          <p:cNvPicPr>
            <a:picLocks noChangeAspect="1"/>
          </p:cNvPicPr>
          <p:nvPr/>
        </p:nvPicPr>
        <p:blipFill>
          <a:blip r:embed="rId3"/>
          <a:stretch>
            <a:fillRect/>
          </a:stretch>
        </p:blipFill>
        <p:spPr>
          <a:xfrm>
            <a:off x="882869" y="3168547"/>
            <a:ext cx="9690538" cy="2664694"/>
          </a:xfrm>
          <a:prstGeom prst="rect">
            <a:avLst/>
          </a:prstGeom>
        </p:spPr>
      </p:pic>
    </p:spTree>
    <p:extLst>
      <p:ext uri="{BB962C8B-B14F-4D97-AF65-F5344CB8AC3E}">
        <p14:creationId xmlns:p14="http://schemas.microsoft.com/office/powerpoint/2010/main" val="167240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1187716"/>
            <a:ext cx="10058400" cy="3698117"/>
          </a:xfrm>
          <a:prstGeom prst="rect">
            <a:avLst/>
          </a:prstGeom>
        </p:spPr>
      </p:pic>
    </p:spTree>
    <p:extLst>
      <p:ext uri="{BB962C8B-B14F-4D97-AF65-F5344CB8AC3E}">
        <p14:creationId xmlns:p14="http://schemas.microsoft.com/office/powerpoint/2010/main" val="18407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235" y="1473633"/>
            <a:ext cx="5233763" cy="4593301"/>
          </a:xfrm>
          <a:prstGeom prst="rect">
            <a:avLst/>
          </a:prstGeom>
        </p:spPr>
      </p:pic>
      <p:sp>
        <p:nvSpPr>
          <p:cNvPr id="3" name="TextBox 2"/>
          <p:cNvSpPr txBox="1"/>
          <p:nvPr/>
        </p:nvSpPr>
        <p:spPr>
          <a:xfrm>
            <a:off x="3657599" y="557048"/>
            <a:ext cx="367862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PROTÉGÉ:</a:t>
            </a:r>
          </a:p>
        </p:txBody>
      </p:sp>
      <p:pic>
        <p:nvPicPr>
          <p:cNvPr id="6" name="Picture 5"/>
          <p:cNvPicPr>
            <a:picLocks noChangeAspect="1"/>
          </p:cNvPicPr>
          <p:nvPr/>
        </p:nvPicPr>
        <p:blipFill>
          <a:blip r:embed="rId3"/>
          <a:stretch>
            <a:fillRect/>
          </a:stretch>
        </p:blipFill>
        <p:spPr>
          <a:xfrm>
            <a:off x="6280960" y="1360206"/>
            <a:ext cx="5501175" cy="4706729"/>
          </a:xfrm>
          <a:prstGeom prst="rect">
            <a:avLst/>
          </a:prstGeom>
        </p:spPr>
      </p:pic>
    </p:spTree>
    <p:extLst>
      <p:ext uri="{BB962C8B-B14F-4D97-AF65-F5344CB8AC3E}">
        <p14:creationId xmlns:p14="http://schemas.microsoft.com/office/powerpoint/2010/main" val="3340471453"/>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UMKC_PPT4</Template>
  <TotalTime>3393</TotalTime>
  <Words>229</Words>
  <Application>Microsoft Office PowerPoint</Application>
  <PresentationFormat>Widescreen</PresentationFormat>
  <Paragraphs>26</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Helvetica</vt:lpstr>
      <vt:lpstr>Times New Roman</vt:lpstr>
      <vt:lpstr>UMKC_PPT4</vt:lpstr>
      <vt:lpstr>Custom Design</vt:lpstr>
      <vt:lpstr>     CS5560 KDM Summer 2016 Summarization of Trending US politics 2016   Instructor: Dr YugYung Lee  TA: Mayanka Chandra Shekhar, Naga Vadlamudi </vt:lpstr>
      <vt:lpstr>INTRODUCTION</vt:lpstr>
      <vt:lpstr>MOTIVATION</vt:lpstr>
      <vt:lpstr>OBJECTIVE:</vt:lpstr>
      <vt:lpstr> Software Architecture: </vt:lpstr>
      <vt:lpstr>Workflow Diagram: </vt:lpstr>
      <vt:lpstr>ONTOLOGY: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analysis:  How Watson reads a clue</dc:title>
  <dc:creator>Rajarikam, Vamshi (UMKC-Student)</dc:creator>
  <cp:lastModifiedBy>vilas mamidyala</cp:lastModifiedBy>
  <cp:revision>77</cp:revision>
  <dcterms:created xsi:type="dcterms:W3CDTF">2016-06-27T04:26:35Z</dcterms:created>
  <dcterms:modified xsi:type="dcterms:W3CDTF">2016-07-28T13:27:38Z</dcterms:modified>
</cp:coreProperties>
</file>