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E15DF3B-5B25-49B3-BCA0-DD6E55575A8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Spring Factory Method Using Static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32000" y="1800000"/>
            <a:ext cx="3384000" cy="11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( Abstract)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getRam(),getHdd(),getCpu()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24000" y="5652000"/>
            <a:ext cx="3600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PC( Concrete)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PC(ram,hdd, cpu)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//getters and setters ram/hdd/cpu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21600">
            <a:off x="4389840" y="5749920"/>
            <a:ext cx="31662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5"/>
          <p:cNvSpPr txBox="1"/>
          <p:nvPr/>
        </p:nvSpPr>
        <p:spPr>
          <a:xfrm>
            <a:off x="4653000" y="5956200"/>
            <a:ext cx="2547000" cy="88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Server( Concrete)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Server(ram,hdd, cpu)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//getters and setters ram/hdd/cpu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4" name="Line 6"/>
          <p:cNvCxnSpPr>
            <a:stCxn id="42" idx="0"/>
            <a:endCxn id="40" idx="3"/>
          </p:cNvCxnSpPr>
          <p:nvPr/>
        </p:nvCxnSpPr>
        <p:spPr>
          <a:xfrm flipH="1" flipV="1">
            <a:off x="3816000" y="2376000"/>
            <a:ext cx="2161080" cy="3374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5" name="Line 7"/>
          <p:cNvCxnSpPr>
            <a:stCxn id="41" idx="0"/>
            <a:endCxn id="40" idx="2"/>
          </p:cNvCxnSpPr>
          <p:nvPr/>
        </p:nvCxnSpPr>
        <p:spPr>
          <a:xfrm flipV="1">
            <a:off x="2124000" y="2952000"/>
            <a:ext cx="360" cy="270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6" name="CustomShape 8"/>
          <p:cNvSpPr/>
          <p:nvPr/>
        </p:nvSpPr>
        <p:spPr>
          <a:xfrm>
            <a:off x="6480000" y="3744000"/>
            <a:ext cx="295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ComputerFactory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Computer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getComputer(type,ram,hdd,cpu)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6473520" y="1928160"/>
            <a:ext cx="2880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ApplicationContext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calling ComputerFactory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through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Beans.xml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7848000" y="3024000"/>
            <a:ext cx="216000" cy="576000"/>
          </a:xfrm>
          <a:custGeom>
            <a:avLst/>
            <a:gdLst/>
            <a:ahLst/>
            <a:rect l="0" t="0" r="r" b="b"/>
            <a:pathLst>
              <a:path w="602" h="1601">
                <a:moveTo>
                  <a:pt x="150" y="1600"/>
                </a:moveTo>
                <a:lnTo>
                  <a:pt x="150" y="400"/>
                </a:lnTo>
                <a:lnTo>
                  <a:pt x="0" y="400"/>
                </a:lnTo>
                <a:lnTo>
                  <a:pt x="300" y="0"/>
                </a:lnTo>
                <a:lnTo>
                  <a:pt x="601" y="400"/>
                </a:lnTo>
                <a:lnTo>
                  <a:pt x="450" y="400"/>
                </a:lnTo>
                <a:lnTo>
                  <a:pt x="450" y="1600"/>
                </a:lnTo>
                <a:lnTo>
                  <a:pt x="150" y="16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8136000" y="6027480"/>
            <a:ext cx="1296000" cy="596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Beans.xml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 rot="5368800">
            <a:off x="7920360" y="4680000"/>
            <a:ext cx="1150200" cy="1296360"/>
          </a:xfrm>
          <a:custGeom>
            <a:avLst/>
            <a:gdLst/>
            <a:ahLst/>
            <a:rect l="0" t="0" r="r" b="b"/>
            <a:pathLst>
              <a:path w="3197" h="3602">
                <a:moveTo>
                  <a:pt x="0" y="1"/>
                </a:moveTo>
                <a:lnTo>
                  <a:pt x="2397" y="0"/>
                </a:lnTo>
                <a:lnTo>
                  <a:pt x="3196" y="1799"/>
                </a:lnTo>
                <a:lnTo>
                  <a:pt x="2398" y="3601"/>
                </a:lnTo>
                <a:lnTo>
                  <a:pt x="1" y="3601"/>
                </a:lnTo>
                <a:lnTo>
                  <a:pt x="799" y="1800"/>
                </a:lnTo>
                <a:lnTo>
                  <a:pt x="0" y="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an Computer Interface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61920" y="2520000"/>
            <a:ext cx="995832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Extending the Abstract Class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86640" y="1415160"/>
            <a:ext cx="3933360" cy="53528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896000" y="1512000"/>
            <a:ext cx="4790880" cy="534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an Factory Class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395720" y="1965600"/>
            <a:ext cx="6524280" cy="27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Beans.xml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281240" y="1357560"/>
            <a:ext cx="7638840" cy="490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the Factory Class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710000" y="1943280"/>
            <a:ext cx="6781320" cy="37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Setup – Pom.xml on Maven Project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936000" y="1563480"/>
            <a:ext cx="8208000" cy="57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properties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3f5fb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&lt;!-- Generic properties --&gt;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java.version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1.6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java.version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project.build.sourceEncoding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UTF-8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project.build.sourceEncoding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project.reporting.outputEncoding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UTF-8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project.reporting.outputEncoding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3f5fb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&lt;!-- Spring --&gt;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spring-framework.version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3.2.3.RELEASE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spring-framework.version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3f5fb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&lt;!-- </a:t>
            </a:r>
            <a:r>
              <a:rPr b="0" lang="en-IN" sz="1000" spc="-1" strike="noStrike" u="sng">
                <a:solidFill>
                  <a:srgbClr val="3f5fb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Hibernate</a:t>
            </a:r>
            <a:r>
              <a:rPr b="0" lang="en-IN" sz="1000" spc="-1" strike="noStrike">
                <a:solidFill>
                  <a:srgbClr val="3f5fb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 / JPA --&gt;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hibernate.version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4.2.1.Final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hibernate.version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3f5fb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&lt;!-- Logging --&gt;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logback.version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1.0.13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logback.version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slf4j.version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1.7.5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slf4j.version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3f5fb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&lt;!-- Test --&gt;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junit.version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4.11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junit.version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properties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endParaRPr b="0" lang="en-IN" sz="1000" spc="-1" strike="noStrike">
              <a:solidFill>
                <a:srgbClr val="3c3c3c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dependencies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3f5fb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&lt;!-- Spring and Transactions --&gt;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dependency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groupId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org.springframework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groupId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artifactId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spring-context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artifactId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${spring-framework.version}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dependency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dependency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groupId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org.springframework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groupId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artifactId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spring-</a:t>
            </a:r>
            <a:r>
              <a:rPr b="0" lang="en-IN" sz="1000" spc="-1" strike="noStrike" u="sng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tx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artifactId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r>
              <a:rPr b="0" lang="en-IN" sz="1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${spring-framework.version}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version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&lt;/</a:t>
            </a:r>
            <a:r>
              <a:rPr b="0" lang="en-IN" sz="1000" spc="-1" strike="noStrike">
                <a:solidFill>
                  <a:srgbClr val="3f7f7f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dependency</a:t>
            </a:r>
            <a:r>
              <a:rPr b="0" lang="en-IN" sz="10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Monospace"/>
              </a:rPr>
              <a:t>&gt;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  <a:ea typeface="Monospace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Setup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232000" y="1800000"/>
            <a:ext cx="2704680" cy="41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2017-08-13T02:29:16Z</dcterms:created>
  <dc:creator/>
  <dc:description/>
  <dc:language>en-IN</dc:language>
  <cp:lastModifiedBy/>
  <dcterms:modified xsi:type="dcterms:W3CDTF">2017-08-13T03:25:23Z</dcterms:modified>
  <cp:revision>3</cp:revision>
  <dc:subject/>
  <dc:title/>
</cp:coreProperties>
</file>