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C5B95-0CDE-13CA-DCCD-8C403CBDA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0BF1E-3188-D124-99B3-8D73FDBC5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F9773-0DC5-F147-2309-39CF56383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285D-B346-450B-943D-7CFE45224FEB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D624A-AF3D-586B-D0EF-657DB7FE5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C747E-4209-8EAE-93BC-A3CBCD4D7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B3D7-B13F-46DE-B476-094EE23CB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462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F3DC-1123-22CA-8B46-094B75268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0D91BE-536C-20AE-CE2E-B6A4411DD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75A70-C8E9-6DA4-1ED9-491CF96F1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285D-B346-450B-943D-7CFE45224FEB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8D93-D46C-CE8C-A703-AB5E637AD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398A8-6ED1-51F3-F3EC-66D247B7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B3D7-B13F-46DE-B476-094EE23CB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03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1D8654-328D-E688-15CC-91123147E4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DD1E5F-79AA-5064-EE34-778676BF8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22180-D999-D9C1-FD38-4FCADB9F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285D-B346-450B-943D-7CFE45224FEB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D20AF-C34E-5BD4-3126-F0AF8F7AB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05E5C-C28A-4389-B1EC-17193192E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B3D7-B13F-46DE-B476-094EE23CB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91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C6DEA-EC1F-7F93-82F5-FD178603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7347E-BBF4-8383-3806-C1FB1EBA7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ABC43-2B73-B0C1-12DF-BCAB239B4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285D-B346-450B-943D-7CFE45224FEB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44DA1-8BED-B862-9398-130220BC6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238EB-301E-3565-E244-AA5165A69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B3D7-B13F-46DE-B476-094EE23CB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17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645E-153E-2FCB-5C10-3F6F2FC4C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B9AE2-9770-6CB6-86D3-F34D55FC2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8F829-FD4C-BE4D-89AC-D5A8BC7CF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285D-B346-450B-943D-7CFE45224FEB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78ADE-5468-D4B1-F6A2-CEDBB3A49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C913C-41EB-F583-B101-2F9D9F6A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B3D7-B13F-46DE-B476-094EE23CB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780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B07AE-FE67-3614-2F6A-5E7A51EF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265B1-5835-5749-84DD-3AA13CCFB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7A975-EB90-8916-E596-C96C77080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B961E-5C0C-2CEF-C4D4-932D41941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285D-B346-450B-943D-7CFE45224FEB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42964-AA49-11B4-B7B4-4253D5856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41AE6-1167-666F-A148-5AB2DDA8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B3D7-B13F-46DE-B476-094EE23CB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72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4B633-EB43-3856-535E-8099D31B1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3E2AF-5691-6B63-1BEF-168737D91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FBDA1-4F5F-B9A8-BC10-DE96E08FF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A3A8A1-5C23-F4AA-3917-75846EB2E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9B7D9A-72C3-D9FD-7058-275220678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95A9DD-648B-0D4E-F068-DE2A64B46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285D-B346-450B-943D-7CFE45224FEB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62F13E-38AE-7B2D-A9EA-F2706A06B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EEEDCC-AD11-7432-6D89-9D8BD0A2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B3D7-B13F-46DE-B476-094EE23CB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94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A93BE-605F-285A-3490-C1CD1C66B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D50DBE-E529-755C-7D6F-C286B3D2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285D-B346-450B-943D-7CFE45224FEB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F1509-CD65-06A8-5C50-EAE449202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B1988-9F0B-C7AC-FE18-988445F6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B3D7-B13F-46DE-B476-094EE23CB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787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518C07-A0D6-398C-4216-4A306C21D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285D-B346-450B-943D-7CFE45224FEB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1D0A44-EA45-6EE9-28F3-0BBB08035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9DD29-50BD-0D5A-9497-F6661D93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B3D7-B13F-46DE-B476-094EE23CB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287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26B16-B976-F87E-92AD-9575B49C5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A2CA9-3437-C463-2CEC-526A9CFBE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F6A29-CD31-136F-1487-4A03B6C52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F4E71-BCFB-2C0D-39CC-41F549DCD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285D-B346-450B-943D-7CFE45224FEB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4ED09-FED8-8B83-9CA4-765B7FEB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76ACE-54E8-4EB3-003A-943B767A2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B3D7-B13F-46DE-B476-094EE23CB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78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815F4-3CA4-8BFD-9313-0C7F4C9C9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5AD0DB-ECE9-C2C6-71D8-12C486FB1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0A2C8-7EA2-336E-8A9A-4B64C6335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11D91-8809-6B7C-CBD8-47079BE28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285D-B346-450B-943D-7CFE45224FEB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08AC1-5D99-9899-B412-6AE8B5766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65889-220F-A98B-FD17-D6E7A55D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B3D7-B13F-46DE-B476-094EE23CB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96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E8F046-4396-B6D3-C119-1EF1CAE09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7611F-274D-7A7A-0ABC-953042652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9127B-00D6-0D4A-AB88-D61B57B487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0285D-B346-450B-943D-7CFE45224FEB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B0425-5E55-CC7F-3B18-DB9459954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71518-94F3-AE8F-088B-4FA086F02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CB3D7-B13F-46DE-B476-094EE23CB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19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6B09C-92BB-9D31-756D-65BE425F04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Project preparation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C03BA-7D41-8B6D-E93D-3E8D267254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914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Project preparation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preparation</dc:title>
  <dc:creator>Lalita Bhamare</dc:creator>
  <cp:lastModifiedBy>Lalita Bhamare</cp:lastModifiedBy>
  <cp:revision>2</cp:revision>
  <dcterms:created xsi:type="dcterms:W3CDTF">2023-02-08T05:42:38Z</dcterms:created>
  <dcterms:modified xsi:type="dcterms:W3CDTF">2023-02-08T05:43:31Z</dcterms:modified>
</cp:coreProperties>
</file>