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5B95-0CDE-13CA-DCCD-8C403CBD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BF1E-3188-D124-99B3-8D73FDBC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9773-0DC5-F147-2309-39CF5638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624A-AF3D-586B-D0EF-657DB7FE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747E-4209-8EAE-93BC-A3CBCD4D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6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3DC-1123-22CA-8B46-094B7526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91BE-536C-20AE-CE2E-B6A4411D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5A70-C8E9-6DA4-1ED9-491CF96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8D93-D46C-CE8C-A703-AB5E637A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98A8-6ED1-51F3-F3EC-66D247B7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3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D8654-328D-E688-15CC-91123147E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D1E5F-79AA-5064-EE34-778676BF8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2180-D999-D9C1-FD38-4FCADB9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20AF-C34E-5BD4-3126-F0AF8F7A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5E5C-C28A-4389-B1EC-17193192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1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6DEA-EC1F-7F93-82F5-FD178603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347E-BBF4-8383-3806-C1FB1EBA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BC43-2B73-B0C1-12DF-BCAB239B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4DA1-8BED-B862-9398-130220BC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38EB-301E-3565-E244-AA5165A6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7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645E-153E-2FCB-5C10-3F6F2FC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9AE2-9770-6CB6-86D3-F34D55FC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F829-FD4C-BE4D-89AC-D5A8BC7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8ADE-5468-D4B1-F6A2-CEDBB3A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913C-41EB-F583-B101-2F9D9F6A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07AE-FE67-3614-2F6A-5E7A51EF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5B1-5835-5749-84DD-3AA13CCFB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A975-EB90-8916-E596-C96C7708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B961E-5C0C-2CEF-C4D4-932D4194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42964-AA49-11B4-B7B4-4253D58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1AE6-1167-666F-A148-5AB2DDA8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633-EB43-3856-535E-8099D31B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E2AF-5691-6B63-1BEF-168737D9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FBDA1-4F5F-B9A8-BC10-DE96E08F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3A8A1-5C23-F4AA-3917-75846EB2E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B7D9A-72C3-D9FD-7058-275220678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5A9DD-648B-0D4E-F068-DE2A64B4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2F13E-38AE-7B2D-A9EA-F2706A0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EEDCC-AD11-7432-6D89-9D8BD0A2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93BE-605F-285A-3490-C1CD1C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50DBE-E529-755C-7D6F-C286B3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F1509-CD65-06A8-5C50-EAE4492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B1988-9F0B-C7AC-FE18-988445F6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8C07-A0D6-398C-4216-4A306C2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D0A44-EA45-6EE9-28F3-0BBB080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9DD29-50BD-0D5A-9497-F6661D93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B16-B976-F87E-92AD-9575B49C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2CA9-3437-C463-2CEC-526A9CFB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6A29-CD31-136F-1487-4A03B6C5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F4E71-BCFB-2C0D-39CC-41F549D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ED09-FED8-8B83-9CA4-765B7FEB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6ACE-54E8-4EB3-003A-943B767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15F4-3CA4-8BFD-9313-0C7F4C9C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AD0DB-ECE9-C2C6-71D8-12C486FB1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A2C8-7EA2-336E-8A9A-4B64C633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1D91-8809-6B7C-CBD8-47079BE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8AC1-5D99-9899-B412-6AE8B576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5889-220F-A98B-FD17-D6E7A55D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F046-4396-B6D3-C119-1EF1CAE0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611F-274D-7A7A-0ABC-95304265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127B-00D6-0D4A-AB88-D61B57B48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425-5E55-CC7F-3B18-DB945995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71518-94F3-AE8F-088B-4FA086F0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B09C-92BB-9D31-756D-65BE425F0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C03BA-7D41-8B6D-E93D-3E8D26725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Collection and Market Survey</a:t>
            </a:r>
          </a:p>
        </p:txBody>
      </p:sp>
    </p:spTree>
    <p:extLst>
      <p:ext uri="{BB962C8B-B14F-4D97-AF65-F5344CB8AC3E}">
        <p14:creationId xmlns:p14="http://schemas.microsoft.com/office/powerpoint/2010/main" val="107191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preparation</dc:title>
  <dc:creator>Lalita Bhamare</dc:creator>
  <cp:lastModifiedBy>Lalita Bhamare</cp:lastModifiedBy>
  <cp:revision>3</cp:revision>
  <dcterms:created xsi:type="dcterms:W3CDTF">2023-02-08T05:42:38Z</dcterms:created>
  <dcterms:modified xsi:type="dcterms:W3CDTF">2023-02-08T06:01:37Z</dcterms:modified>
</cp:coreProperties>
</file>