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as Varghese" initials="VV" lastIdx="1" clrIdx="0">
    <p:extLst>
      <p:ext uri="{19B8F6BF-5375-455C-9EA6-DF929625EA0E}">
        <p15:presenceInfo xmlns:p15="http://schemas.microsoft.com/office/powerpoint/2012/main" userId="6848bb4c4a422a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3E8"/>
    <a:srgbClr val="A288F4"/>
    <a:srgbClr val="E2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6" autoAdjust="0"/>
    <p:restoredTop sz="77162" autoAdjust="0"/>
  </p:normalViewPr>
  <p:slideViewPr>
    <p:cSldViewPr snapToGrid="0">
      <p:cViewPr varScale="1">
        <p:scale>
          <a:sx n="86" d="100"/>
          <a:sy n="8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09:15:01.098" idx="1">
    <p:pos x="10" y="10"/>
    <p:text>Further read: https://github.com/etcd-io/etcd/blob/master/Documentation/op-guide/hardware.md#example-hardware-configurations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tcd.io/docs/" TargetMode="Externa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2445250"/>
            <a:ext cx="10564920" cy="246579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Kubernetes Certified Administrator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+mn-lt"/>
              </a:rPr>
              <a:t>kube</a:t>
            </a:r>
            <a:r>
              <a:rPr lang="en-US" sz="4600" dirty="0">
                <a:solidFill>
                  <a:schemeClr val="bg1"/>
                </a:solidFill>
                <a:latin typeface="+mn-lt"/>
              </a:rPr>
              <a:t>-scheduler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105206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Watches for newly created Pods with NO assigned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Identifies a node for them to run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Factors taken into account for scheduling decisions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Individual and collective resource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Hardware/software/policy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Affinity and anti-affinity specifications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Data locality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Inter-workload interference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Deadlines.</a:t>
            </a:r>
          </a:p>
        </p:txBody>
      </p:sp>
    </p:spTree>
    <p:extLst>
      <p:ext uri="{BB962C8B-B14F-4D97-AF65-F5344CB8AC3E}">
        <p14:creationId xmlns:p14="http://schemas.microsoft.com/office/powerpoint/2010/main" val="8217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+mn-lt"/>
              </a:rPr>
              <a:t>kube</a:t>
            </a:r>
            <a:r>
              <a:rPr lang="en-US" sz="4600" dirty="0">
                <a:solidFill>
                  <a:schemeClr val="bg1"/>
                </a:solidFill>
                <a:latin typeface="+mn-lt"/>
              </a:rPr>
              <a:t>-controller-manager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731520" y="1411228"/>
            <a:ext cx="109321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Component that runs controller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Logically, each controller is a separate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All compiled into a single binary and run in a single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Control loops watch the state of your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Make or request changes where </a:t>
            </a:r>
            <a:r>
              <a:rPr lang="en-US" sz="2500" b="1" dirty="0" err="1">
                <a:solidFill>
                  <a:schemeClr val="bg1"/>
                </a:solidFill>
              </a:rPr>
              <a:t>neededTracks</a:t>
            </a:r>
            <a:r>
              <a:rPr lang="en-US" sz="2500" b="1" dirty="0">
                <a:solidFill>
                  <a:schemeClr val="bg1"/>
                </a:solidFill>
              </a:rPr>
              <a:t> at least one Kubernetes resource 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Objects tracked have spec field that represents the desired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Controller(s) for that resource are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responsible for making the current = desired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When the Controller notices Current State &lt;&gt; Desired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Generally controller will send messages to the API server that have useful side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bg1"/>
                </a:solidFill>
              </a:rPr>
              <a:t>Rarelly</a:t>
            </a:r>
            <a:r>
              <a:rPr lang="en-US" sz="2500" b="1" dirty="0">
                <a:solidFill>
                  <a:schemeClr val="bg1"/>
                </a:solidFill>
              </a:rPr>
              <a:t> controller might carry the action out itself</a:t>
            </a:r>
          </a:p>
          <a:p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Control via API server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609600" y="1341120"/>
            <a:ext cx="1094232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e.g. Job controller example Kubernetes built-in controller.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Job: Kubernetes resource that runs one or more Pod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Once scheduled, Pod objects become part of the desired state for a </a:t>
            </a:r>
            <a:r>
              <a:rPr lang="en-US" sz="2500" b="1" dirty="0" err="1">
                <a:solidFill>
                  <a:schemeClr val="bg1"/>
                </a:solidFill>
              </a:rPr>
              <a:t>kubelet</a:t>
            </a:r>
            <a:r>
              <a:rPr lang="en-US" sz="25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When the Job controller sees a new task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it ensures right number of Pods are running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The Job controller does not run any Pods or containers itself.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Instead, tells the API server to create or remove Pods.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After you create a new Job,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desired state is for that Job to be completed.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Controllers also update the objects that configure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For example: once the work is done for a Job,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Job controller updates that Job object to mark it Finished.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(like how some thermostats turn a light off )</a:t>
            </a:r>
          </a:p>
        </p:txBody>
      </p:sp>
    </p:spTree>
    <p:extLst>
      <p:ext uri="{BB962C8B-B14F-4D97-AF65-F5344CB8AC3E}">
        <p14:creationId xmlns:p14="http://schemas.microsoft.com/office/powerpoint/2010/main" val="13294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3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Control via Direct control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675640" y="1008629"/>
            <a:ext cx="1084072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Some controllers need to make changes to things outside of your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For example,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if you use a control loop to ensure Node count in your cluster,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Such controllers needs something outside the current cluster to set up new Nodes when needed.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Controllers that interact with external state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find their desired state from the API server,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then communicate directly with an external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Further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https://kubernetes.io/docs/tasks/administer-cluster/cluster-management/#cluster-autoscaling</a:t>
            </a:r>
          </a:p>
        </p:txBody>
      </p:sp>
    </p:spTree>
    <p:extLst>
      <p:ext uri="{BB962C8B-B14F-4D97-AF65-F5344CB8AC3E}">
        <p14:creationId xmlns:p14="http://schemas.microsoft.com/office/powerpoint/2010/main" val="268164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Controller Design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548640" y="1411228"/>
            <a:ext cx="11125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Most commonly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 control loop (controller) uses a resource as its desired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Have different kind of resource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Manages to make that desired state happen.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For e.g.,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Job Controller tracks Job objects (to discover new work)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Pod objects (to run the Jobs, and then to see when the work is finished).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>
                <a:solidFill>
                  <a:schemeClr val="bg1"/>
                </a:solidFill>
              </a:rPr>
              <a:t> </a:t>
            </a:r>
            <a:r>
              <a:rPr lang="en-US" sz="2500" b="1" dirty="0">
                <a:solidFill>
                  <a:schemeClr val="bg1"/>
                </a:solidFill>
              </a:rPr>
              <a:t>It's useful to have simple controllers rather than one, monolithic set of control loops that are interlinked</a:t>
            </a:r>
            <a:r>
              <a:rPr lang="en-US" sz="2500" b="1">
                <a:solidFill>
                  <a:schemeClr val="bg1"/>
                </a:solidFill>
              </a:rPr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>
                <a:solidFill>
                  <a:schemeClr val="bg1"/>
                </a:solidFill>
              </a:rPr>
              <a:t>Controllers </a:t>
            </a:r>
            <a:r>
              <a:rPr lang="en-US" sz="2500" b="1" dirty="0">
                <a:solidFill>
                  <a:schemeClr val="bg1"/>
                </a:solidFill>
              </a:rPr>
              <a:t>can fail, so Kubernetes is designed to allow for that.</a:t>
            </a:r>
          </a:p>
        </p:txBody>
      </p:sp>
    </p:spTree>
    <p:extLst>
      <p:ext uri="{BB962C8B-B14F-4D97-AF65-F5344CB8AC3E}">
        <p14:creationId xmlns:p14="http://schemas.microsoft.com/office/powerpoint/2010/main" val="19227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0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48052" y="1437861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 (25%)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 (15%)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 (20%)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 (10%)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 (30%)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3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Architecture - High level overview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Kubernetes cluster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consists of a Nodes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One or more Master node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Manages the worker nodes and the Pods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One or more worker nodes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Host the Pods </a:t>
            </a:r>
          </a:p>
        </p:txBody>
      </p:sp>
    </p:spTree>
    <p:extLst>
      <p:ext uri="{BB962C8B-B14F-4D97-AF65-F5344CB8AC3E}">
        <p14:creationId xmlns:p14="http://schemas.microsoft.com/office/powerpoint/2010/main" val="14583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Control Node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Production control plane usually runs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on multiple computers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providing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Fault-tolerance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High availability.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Make global decisions about the cluster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example, scheduling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Detect and respond to cluster events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example, start new pod when a deployment's replicas field is unsatisfied.</a:t>
            </a:r>
          </a:p>
        </p:txBody>
      </p:sp>
    </p:spTree>
    <p:extLst>
      <p:ext uri="{BB962C8B-B14F-4D97-AF65-F5344CB8AC3E}">
        <p14:creationId xmlns:p14="http://schemas.microsoft.com/office/powerpoint/2010/main" val="2014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2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Control Node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solidFill>
                  <a:schemeClr val="bg1"/>
                </a:solidFill>
              </a:rPr>
              <a:t>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b="1" dirty="0" err="1">
                <a:solidFill>
                  <a:schemeClr val="bg1"/>
                </a:solidFill>
              </a:rPr>
              <a:t>kube-apiserver</a:t>
            </a:r>
            <a:endParaRPr lang="en-IN" sz="25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b="1" dirty="0" err="1">
                <a:solidFill>
                  <a:schemeClr val="bg1"/>
                </a:solidFill>
              </a:rPr>
              <a:t>etcd</a:t>
            </a:r>
            <a:r>
              <a:rPr lang="en-IN" sz="2500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b="1" dirty="0" err="1">
                <a:solidFill>
                  <a:schemeClr val="bg1"/>
                </a:solidFill>
              </a:rPr>
              <a:t>kube</a:t>
            </a:r>
            <a:r>
              <a:rPr lang="en-IN" sz="2500" b="1" dirty="0">
                <a:solidFill>
                  <a:schemeClr val="bg1"/>
                </a:solidFill>
              </a:rPr>
              <a:t>-scheduler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b="1" dirty="0" err="1">
                <a:solidFill>
                  <a:schemeClr val="bg1"/>
                </a:solidFill>
              </a:rPr>
              <a:t>kube</a:t>
            </a:r>
            <a:r>
              <a:rPr lang="en-IN" sz="2500" b="1" dirty="0">
                <a:solidFill>
                  <a:schemeClr val="bg1"/>
                </a:solidFill>
              </a:rPr>
              <a:t>-controller-manager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solidFill>
                  <a:schemeClr val="bg1"/>
                </a:solidFill>
              </a:rPr>
              <a:t>	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b="1" dirty="0">
                <a:solidFill>
                  <a:schemeClr val="bg1"/>
                </a:solidFill>
              </a:rPr>
              <a:t>cloud-controller-manager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9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8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1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8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+mn-lt"/>
              </a:rPr>
              <a:t>kube-apiserver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Components of the Kubernetes control plane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Exposes the Kubernetes API.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Front end for the Kubernetes control plane.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The main implementation of a Kubernetes API server.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bg1"/>
                </a:solidFill>
              </a:rPr>
              <a:t>kube-apiserver</a:t>
            </a:r>
            <a:r>
              <a:rPr lang="en-US" sz="2500" b="1" dirty="0">
                <a:solidFill>
                  <a:schemeClr val="bg1"/>
                </a:solidFill>
              </a:rPr>
              <a:t> is designed to scale horizontally—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scales by deploying more instances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balance traffic between those instances.</a:t>
            </a:r>
            <a:endParaRPr lang="en-IN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5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9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+mn-lt"/>
              </a:rPr>
              <a:t>etcd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399" y="1411228"/>
            <a:ext cx="987270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Consistent and highly-available key value store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Kubernetes' backing store for all cluster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Should have a back up plan for those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Detailed info. on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hlinkClick r:id="rId2"/>
              </a:rPr>
              <a:t>https://etcd.io/docs/</a:t>
            </a:r>
            <a:endParaRPr lang="en-US" sz="25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leader-based distributed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leader periodically send heartbeats to followers - keep the cluster 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Ensure that no resource starvation occurs.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Performance and stability of the cluster is sensitive to network and disk IO.</a:t>
            </a:r>
          </a:p>
        </p:txBody>
      </p:sp>
    </p:spTree>
    <p:extLst>
      <p:ext uri="{BB962C8B-B14F-4D97-AF65-F5344CB8AC3E}">
        <p14:creationId xmlns:p14="http://schemas.microsoft.com/office/powerpoint/2010/main" val="26019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1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9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+mn-lt"/>
              </a:rPr>
              <a:t>etcd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399" y="1376040"/>
            <a:ext cx="1001475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Any resource starvation can lead to heartbeat timeout,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causing instability of the cluster.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An unstable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 indicates that no leader is elected.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If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 is unstable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 cluster cannot make any changes to its current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no new pods can be scheduled.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Keeping stable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 is critical to the stability of Kubernetes clusters.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Run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 clusters on dedicated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Minimum recommended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Version of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 to run in production is 3.2.10+.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Advanced hardware configuration is required. </a:t>
            </a:r>
          </a:p>
        </p:txBody>
      </p:sp>
    </p:spTree>
    <p:extLst>
      <p:ext uri="{BB962C8B-B14F-4D97-AF65-F5344CB8AC3E}">
        <p14:creationId xmlns:p14="http://schemas.microsoft.com/office/powerpoint/2010/main" val="825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10310674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ETCD - Preferred system requirement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1031067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Heavily loaded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 deployments,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serving tens of thousands of requests per second,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tend to be CPU bound since </a:t>
            </a:r>
            <a:r>
              <a:rPr lang="en-US" sz="2500" b="1" dirty="0" err="1">
                <a:solidFill>
                  <a:schemeClr val="bg1"/>
                </a:solidFill>
              </a:rPr>
              <a:t>etcd</a:t>
            </a:r>
            <a:r>
              <a:rPr lang="en-US" sz="2500" b="1" dirty="0">
                <a:solidFill>
                  <a:schemeClr val="bg1"/>
                </a:solidFill>
              </a:rPr>
              <a:t> can serve requests from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High CPU capacity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8 to 16 dedicated cores.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Small Deployment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8GB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1GbE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Large Deployment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16GB to 64GB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10GbE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Fast disk of about 7200 RPM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Further read: </a:t>
            </a:r>
          </a:p>
        </p:txBody>
      </p:sp>
    </p:spTree>
    <p:extLst>
      <p:ext uri="{BB962C8B-B14F-4D97-AF65-F5344CB8AC3E}">
        <p14:creationId xmlns:p14="http://schemas.microsoft.com/office/powerpoint/2010/main" val="11129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52" y="379979"/>
            <a:ext cx="9372600" cy="62865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0D98-A807-41E6-BBF5-EC82425C3235}"/>
              </a:ext>
            </a:extLst>
          </p:cNvPr>
          <p:cNvSpPr txBox="1"/>
          <p:nvPr/>
        </p:nvSpPr>
        <p:spPr>
          <a:xfrm>
            <a:off x="1295400" y="1411228"/>
            <a:ext cx="78377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Cluster Architecture, Installation &amp; Configuration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Workloads &amp; Scheduling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Services &amp; Networking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Storage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Troubleshooting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30864</TotalTime>
  <Words>2524</Words>
  <Application>Microsoft Office PowerPoint</Application>
  <PresentationFormat>Widescreen</PresentationFormat>
  <Paragraphs>1236</Paragraphs>
  <Slides>124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8" baseType="lpstr">
      <vt:lpstr>Arial</vt:lpstr>
      <vt:lpstr>Calibri</vt:lpstr>
      <vt:lpstr>Calibri Light</vt:lpstr>
      <vt:lpstr>Office Theme</vt:lpstr>
      <vt:lpstr>     Kubernetes Certified Administrator  </vt:lpstr>
      <vt:lpstr>Agenda</vt:lpstr>
      <vt:lpstr>Architecture - High level overview</vt:lpstr>
      <vt:lpstr>Control Node</vt:lpstr>
      <vt:lpstr>Control Node</vt:lpstr>
      <vt:lpstr>kube-apiserver</vt:lpstr>
      <vt:lpstr>etcd</vt:lpstr>
      <vt:lpstr>etcd</vt:lpstr>
      <vt:lpstr>ETCD - Preferred system requirement</vt:lpstr>
      <vt:lpstr>kube-scheduler</vt:lpstr>
      <vt:lpstr>kube-controller-manager</vt:lpstr>
      <vt:lpstr>Control via API server</vt:lpstr>
      <vt:lpstr>Control via Direct control</vt:lpstr>
      <vt:lpstr>Controller Design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546</cp:revision>
  <dcterms:created xsi:type="dcterms:W3CDTF">2019-09-14T09:29:44Z</dcterms:created>
  <dcterms:modified xsi:type="dcterms:W3CDTF">2021-01-23T05:34:25Z</dcterms:modified>
</cp:coreProperties>
</file>