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24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40" autoAdjust="0"/>
  </p:normalViewPr>
  <p:slideViewPr>
    <p:cSldViewPr snapToGrid="0">
      <p:cViewPr varScale="1">
        <p:scale>
          <a:sx n="88" d="100"/>
          <a:sy n="88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0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2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90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8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5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80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https://docs.oracle.com/en/graalvm/enterprise/22/docs/overview/architecture/#certified-platforms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918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2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3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uk/corporate/pricing/#java-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1" y="281276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4000" dirty="0">
                <a:solidFill>
                  <a:schemeClr val="bg1"/>
                </a:solidFill>
                <a:latin typeface="+mn-lt"/>
              </a:rPr>
              <a:t>Presented by: Vilas Varghese</a:t>
            </a:r>
            <a:br>
              <a:rPr lang="en-US" sz="4000" dirty="0">
                <a:solidFill>
                  <a:schemeClr val="bg1"/>
                </a:solidFill>
                <a:latin typeface="+mn-lt"/>
              </a:rPr>
            </a:b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31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Updater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Asd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2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77" y="1822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  <a:endParaRPr lang="en-IN" sz="6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D07E2-BDA7-4114-8621-5C106B1BAEF3}"/>
              </a:ext>
            </a:extLst>
          </p:cNvPr>
          <p:cNvSpPr txBox="1"/>
          <p:nvPr/>
        </p:nvSpPr>
        <p:spPr>
          <a:xfrm>
            <a:off x="902855" y="1661269"/>
            <a:ext cx="10615808" cy="441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>
                <a:solidFill>
                  <a:schemeClr val="bg1"/>
                </a:solidFill>
              </a:rPr>
              <a:t>Introduction to </a:t>
            </a: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</a:t>
            </a:r>
            <a:r>
              <a:rPr lang="en-IN" sz="2200" b="1" dirty="0">
                <a:solidFill>
                  <a:schemeClr val="bg1"/>
                </a:solidFill>
              </a:rPr>
              <a:t> for </a:t>
            </a: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endParaRPr lang="en-IN" sz="2200" b="1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>
                <a:solidFill>
                  <a:schemeClr val="bg1"/>
                </a:solidFill>
              </a:rPr>
              <a:t>Install </a:t>
            </a: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on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in multiple languages.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>
                <a:solidFill>
                  <a:schemeClr val="bg1"/>
                </a:solidFill>
              </a:rPr>
              <a:t>Native Image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updater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in spring boot application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in reactive programming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and Docker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in Micronaut application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200" b="1" dirty="0" err="1">
                <a:solidFill>
                  <a:schemeClr val="bg1"/>
                </a:solidFill>
              </a:rPr>
              <a:t>Quarkus</a:t>
            </a:r>
            <a:r>
              <a:rPr lang="en-IN" sz="2200" b="1" dirty="0">
                <a:solidFill>
                  <a:schemeClr val="bg1"/>
                </a:solidFill>
              </a:rPr>
              <a:t> and </a:t>
            </a: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Installation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652841" y="1269383"/>
            <a:ext cx="106158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Install </a:t>
            </a:r>
            <a:r>
              <a:rPr lang="en-US" sz="2200" b="1" dirty="0" err="1">
                <a:solidFill>
                  <a:schemeClr val="bg1"/>
                </a:solidFill>
              </a:rPr>
              <a:t>GraalVM</a:t>
            </a:r>
            <a:r>
              <a:rPr lang="en-US" sz="2200" b="1" dirty="0">
                <a:solidFill>
                  <a:schemeClr val="bg1"/>
                </a:solidFill>
              </a:rPr>
              <a:t> 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https://docs.oracle.com/en/graalvm/enterprise/22/docs/getting-started/installation-windows/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Linux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https://docs.oracle.com/en/graalvm/enterprise/22/docs/getting-started/installation-linux/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MacOS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https://docs.oracle.com/en/graalvm/enterprise/22/docs/getting-started/installation-macos/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Containers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https://docs.oracle.com/en/graalvm/enterprise/22/docs/getting-started/container-images/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Oracle Cloud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https://docs.oracle.com/en/graalvm/enterprise/22/docs/getting-started/#install-graalvm-enterprise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4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+mn-lt"/>
              </a:rPr>
              <a:t>Introduction to </a:t>
            </a:r>
            <a:r>
              <a:rPr lang="en-IN" sz="4000" dirty="0" err="1">
                <a:solidFill>
                  <a:schemeClr val="bg1"/>
                </a:solidFill>
                <a:latin typeface="+mn-lt"/>
              </a:rPr>
              <a:t>GraalVM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2536448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Tool for developers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Java Virtual Machine (JVM)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Java Development Kit (JDK)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Optimizing compiler to the JDK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Supports multiple languages</a:t>
            </a:r>
          </a:p>
        </p:txBody>
      </p:sp>
    </p:spTree>
    <p:extLst>
      <p:ext uri="{BB962C8B-B14F-4D97-AF65-F5344CB8AC3E}">
        <p14:creationId xmlns:p14="http://schemas.microsoft.com/office/powerpoint/2010/main" val="114330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project goals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73455" y="2329517"/>
            <a:ext cx="10615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High performance for abstractions of any language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Low footprint ahead-of-time mode for JVM-based-languages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Convenient language interoperability and polyglot tooling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Simple embeddability in native and managed programs</a:t>
            </a:r>
          </a:p>
        </p:txBody>
      </p:sp>
    </p:spTree>
    <p:extLst>
      <p:ext uri="{BB962C8B-B14F-4D97-AF65-F5344CB8AC3E}">
        <p14:creationId xmlns:p14="http://schemas.microsoft.com/office/powerpoint/2010/main" val="215556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Imp. Components of </a:t>
            </a:r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1023559" y="2536448"/>
            <a:ext cx="10615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Graal</a:t>
            </a:r>
            <a:r>
              <a:rPr lang="en-US" sz="2200" b="1" dirty="0">
                <a:solidFill>
                  <a:schemeClr val="bg1"/>
                </a:solidFill>
              </a:rPr>
              <a:t> Compiler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High performance optimizing just-in-time (JIT) compiler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An ahead-of-time (AOT) compiler to build native executables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Support for multiple languages.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Other language </a:t>
            </a:r>
            <a:r>
              <a:rPr lang="en-US" sz="2200" b="1" dirty="0" err="1">
                <a:solidFill>
                  <a:schemeClr val="bg1"/>
                </a:solidFill>
              </a:rPr>
              <a:t>vm</a:t>
            </a:r>
            <a:endParaRPr lang="en-US" sz="22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Polyglot </a:t>
            </a:r>
            <a:r>
              <a:rPr lang="en-US" sz="2200" b="1" dirty="0" err="1">
                <a:solidFill>
                  <a:schemeClr val="bg1"/>
                </a:solidFill>
              </a:rPr>
              <a:t>api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Java Hotspot VM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 err="1">
                <a:solidFill>
                  <a:schemeClr val="bg1"/>
                </a:solidFill>
              </a:rPr>
              <a:t>GraalVM</a:t>
            </a:r>
            <a:r>
              <a:rPr lang="en-IN" sz="2200" b="1" dirty="0">
                <a:solidFill>
                  <a:schemeClr val="bg1"/>
                </a:solidFill>
              </a:rPr>
              <a:t> updater</a:t>
            </a:r>
          </a:p>
          <a:p>
            <a:pPr lvl="0"/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1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How does </a:t>
            </a:r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work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JIT compiler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AOT native image compiler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Enterprise version compiler 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Object allocations</a:t>
            </a: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Potential attack surfaces minimized</a:t>
            </a:r>
          </a:p>
        </p:txBody>
      </p:sp>
    </p:spTree>
    <p:extLst>
      <p:ext uri="{BB962C8B-B14F-4D97-AF65-F5344CB8AC3E}">
        <p14:creationId xmlns:p14="http://schemas.microsoft.com/office/powerpoint/2010/main" val="203775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>
                <a:solidFill>
                  <a:schemeClr val="bg1"/>
                </a:solidFill>
                <a:latin typeface="+mn-lt"/>
              </a:rPr>
            </a:br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r>
              <a:rPr lang="en-US" sz="6000" dirty="0">
                <a:solidFill>
                  <a:schemeClr val="bg1"/>
                </a:solidFill>
                <a:latin typeface="+mn-lt"/>
              </a:rPr>
              <a:t> pricing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Community Edition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</a:rPr>
              <a:t>GraalVM</a:t>
            </a:r>
            <a:r>
              <a:rPr lang="en-US" sz="2200" b="1" dirty="0">
                <a:solidFill>
                  <a:schemeClr val="bg1"/>
                </a:solidFill>
              </a:rPr>
              <a:t> Enterprise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  <a:hlinkClick r:id="rId3"/>
              </a:rPr>
              <a:t>https://www.oracle.com/uk/corporate/pricing/#java-se</a:t>
            </a: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Experimental features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1"/>
                </a:solidFill>
              </a:rPr>
              <a:t>https://docs.oracle.com/en/graalvm/enterprise/22/docs/overview/architecture/#what-to-read-next</a:t>
            </a:r>
          </a:p>
        </p:txBody>
      </p:sp>
    </p:spTree>
    <p:extLst>
      <p:ext uri="{BB962C8B-B14F-4D97-AF65-F5344CB8AC3E}">
        <p14:creationId xmlns:p14="http://schemas.microsoft.com/office/powerpoint/2010/main" val="213275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562-0F6A-40AE-84D9-D6E985CF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9" y="107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History of </a:t>
            </a:r>
            <a:r>
              <a:rPr lang="en-US" sz="6000" dirty="0" err="1">
                <a:solidFill>
                  <a:schemeClr val="bg1"/>
                </a:solidFill>
                <a:latin typeface="+mn-lt"/>
              </a:rPr>
              <a:t>GraalVM</a:t>
            </a:r>
            <a:endParaRPr lang="en-IN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43EDA-DBB6-47B3-A7FA-105B9DB48FBB}"/>
              </a:ext>
            </a:extLst>
          </p:cNvPr>
          <p:cNvSpPr txBox="1"/>
          <p:nvPr/>
        </p:nvSpPr>
        <p:spPr>
          <a:xfrm>
            <a:off x="902855" y="1661269"/>
            <a:ext cx="10615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The word “</a:t>
            </a:r>
            <a:r>
              <a:rPr lang="en-US" sz="2200" b="1" dirty="0" err="1">
                <a:solidFill>
                  <a:schemeClr val="bg1"/>
                </a:solidFill>
              </a:rPr>
              <a:t>Graal</a:t>
            </a:r>
            <a:r>
              <a:rPr lang="en-US" sz="2200" b="1" dirty="0">
                <a:solidFill>
                  <a:schemeClr val="bg1"/>
                </a:solidFill>
              </a:rPr>
              <a:t>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“VM” in “</a:t>
            </a:r>
            <a:r>
              <a:rPr lang="en-US" sz="2200" b="1" dirty="0" err="1">
                <a:solidFill>
                  <a:schemeClr val="bg1"/>
                </a:solidFill>
              </a:rPr>
              <a:t>GraalVM</a:t>
            </a:r>
            <a:r>
              <a:rPr lang="en-US" sz="2200" b="1" dirty="0">
                <a:solidFill>
                  <a:schemeClr val="bg1"/>
                </a:solidFill>
              </a:rPr>
              <a:t>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Latter additions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3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35413</TotalTime>
  <Words>383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GraalVM  Presented by: Vilas Varghese </vt:lpstr>
      <vt:lpstr>Agenda</vt:lpstr>
      <vt:lpstr>Installation</vt:lpstr>
      <vt:lpstr>Introduction to GraalVM</vt:lpstr>
      <vt:lpstr>Graalvm project goals</vt:lpstr>
      <vt:lpstr>Imp. Components of GraalVM </vt:lpstr>
      <vt:lpstr>How does GraalVM work</vt:lpstr>
      <vt:lpstr> GraalVM pricing</vt:lpstr>
      <vt:lpstr>History of GraalVM</vt:lpstr>
      <vt:lpstr>GraalVM Updater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952</cp:revision>
  <dcterms:created xsi:type="dcterms:W3CDTF">2019-09-14T09:29:44Z</dcterms:created>
  <dcterms:modified xsi:type="dcterms:W3CDTF">2022-08-24T11:12:21Z</dcterms:modified>
</cp:coreProperties>
</file>