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0"/>
  </p:normalViewPr>
  <p:slideViewPr>
    <p:cSldViewPr snapToGrid="0" snapToObjects="1">
      <p:cViewPr>
        <p:scale>
          <a:sx n="81" d="100"/>
          <a:sy n="81" d="100"/>
        </p:scale>
        <p:origin x="1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C4DAD-7194-B14D-A4AD-D645F854B899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670F1-61BB-D647-BE2D-B08E154FD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3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670F1-61BB-D647-BE2D-B08E154FD8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57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9D3E-14F5-C840-92D3-61743B27D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5E9BB-B702-114E-8180-17D92E984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BE783-5475-184B-8571-9E43DA75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3D4F-E9CF-F24F-B95D-2AC40B195DD1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FBCF4-BED6-7F44-828E-E93AB672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1FDDF-A89A-CF46-ADC7-1098CB55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A94-FE04-554C-B4DE-911E69E4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2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4A0E-0EFB-4D4E-BAEB-EE1EAAE5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A5077-7365-A349-8A18-C56FD6E65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23C68-AE1C-214B-B92D-936F6E17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3D4F-E9CF-F24F-B95D-2AC40B195DD1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2E167-86BE-B044-A498-068AB5C6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B6F71-4A09-A849-82FF-076BDC10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A94-FE04-554C-B4DE-911E69E4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7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A097D8-870A-5B49-94B3-D15184F7A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C32D8-9C47-7A49-8DF3-EEA0C8915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7C0C-D4FE-9C45-8774-8D35C374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3D4F-E9CF-F24F-B95D-2AC40B195DD1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1A03E-BDE4-8B4F-984B-629CA800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13AEE-13D9-214D-BA82-0C3CBD5C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A94-FE04-554C-B4DE-911E69E4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5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4B7E-3793-7242-A472-E3A0809B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E5BC-5951-A94D-9ED9-B1574E28E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22B83-1B6E-A646-84E2-9CE19A3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3D4F-E9CF-F24F-B95D-2AC40B195DD1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53604-E0AD-6746-803E-6CF460DF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1BD71-84DD-9E4E-AB39-0A670E42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A94-FE04-554C-B4DE-911E69E4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8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563F-33E2-A34E-AC11-F70E97BD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55673-BAA6-9040-8A9D-0B574F2F0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DA8FD-D02C-BC42-BF45-33AC94D6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3D4F-E9CF-F24F-B95D-2AC40B195DD1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19701-FC02-3249-AF8A-0E8D7C40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F1074-D21B-7B4C-AFED-C2D9BACF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A94-FE04-554C-B4DE-911E69E4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2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1001-E6D7-474F-BC98-498FF54E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8124A-A782-7B42-8E41-FB0AF3D5A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DC0E9-674D-D845-9565-967672ACA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9272D-2FC5-0140-865E-83C05DF4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3D4F-E9CF-F24F-B95D-2AC40B195DD1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027C3-388C-364D-8A0C-516D2377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AB800-1A28-2542-B68F-0AF684C2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A94-FE04-554C-B4DE-911E69E4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7FE8-BEDF-604E-969D-0C7EEAD7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D8F69-3011-D041-885C-6FDB60353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92899-0AA1-EE41-9EE4-B387F2DDC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9B1EB-21B1-C249-85F4-509E6E974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ECC42-60CB-334F-B840-62E5990FA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6E026-C223-F84B-AE6D-855E6F28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3D4F-E9CF-F24F-B95D-2AC40B195DD1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BA321-2189-D74D-A337-83AB9788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843EE-5501-FC40-A954-DB92A118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A94-FE04-554C-B4DE-911E69E4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8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E47E-9052-3F46-9C61-56782883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90154-CE8A-FE44-B75F-960E54B7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3D4F-E9CF-F24F-B95D-2AC40B195DD1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93A53-CA64-E047-A3ED-CE1C2B96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3F12C-EE70-AB4F-BBE9-C58E98B2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A94-FE04-554C-B4DE-911E69E4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0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86E5A-AAB1-7B48-801F-D5941C76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3D4F-E9CF-F24F-B95D-2AC40B195DD1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6964E-C173-F64C-AEA4-2CC8BF35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AC6DE-8E80-F34A-A97A-C84FFAA7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A94-FE04-554C-B4DE-911E69E4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0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CF8C-6F59-2F42-87B9-2CC29F91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240DC-DCFD-2B45-80DF-964BE07C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06A2-7D57-0645-8BFF-1D35EA204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EB8FC-83D1-6C4D-B1EC-226BAC1C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3D4F-E9CF-F24F-B95D-2AC40B195DD1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3530A-C529-764D-8CA6-52BACC9C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E535D-A823-2F47-B084-954585BA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A94-FE04-554C-B4DE-911E69E4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0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A501-28B8-8241-9A8C-EC73F912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06FCD-6B7B-0D47-8799-3221D3EDE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DE0C2-F7CB-F449-BD7C-A9F8DC732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8DB1E-497F-B849-9336-3F0A1F81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3D4F-E9CF-F24F-B95D-2AC40B195DD1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C62C0-33A7-2E45-A515-F52FDF7E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65015-D99B-FA45-BE24-C78FB8B6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A94-FE04-554C-B4DE-911E69E4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8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BD254-D49B-634D-9C05-879CC075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0987E-F724-2949-A4E7-2F3F02991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52125-4781-E647-82C4-6483A0A3B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43D4F-E9CF-F24F-B95D-2AC40B195DD1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1F7CA-2A0C-EB46-AC14-F0D0ADCED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B8D47-7DD0-BB43-B206-76B122AE6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7BA94-FE04-554C-B4DE-911E69E4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7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jpe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22.png"/><Relationship Id="rId5" Type="http://schemas.openxmlformats.org/officeDocument/2006/relationships/image" Target="../media/image16.jpe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jpeg"/><Relationship Id="rId9" Type="http://schemas.openxmlformats.org/officeDocument/2006/relationships/image" Target="../media/image20.jpe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346E-8BDB-3547-85F8-BB668661B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3FD0D-ABDB-2C41-BD8B-9C9675C4A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4CB1040-DA77-2E43-A788-1B8C490CE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139700"/>
            <a:ext cx="8597900" cy="65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9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game&#10;&#10;Description automatically generated">
            <a:extLst>
              <a:ext uri="{FF2B5EF4-FFF2-40B4-BE49-F238E27FC236}">
                <a16:creationId xmlns:a16="http://schemas.microsoft.com/office/drawing/2014/main" id="{77E51604-3B0A-5544-9A1D-AE79AEC2F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2585" y="390054"/>
            <a:ext cx="7226830" cy="6077891"/>
          </a:xfrm>
        </p:spPr>
      </p:pic>
    </p:spTree>
    <p:extLst>
      <p:ext uri="{BB962C8B-B14F-4D97-AF65-F5344CB8AC3E}">
        <p14:creationId xmlns:p14="http://schemas.microsoft.com/office/powerpoint/2010/main" val="338903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4124C649-0250-7648-865E-A068DB20E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569244"/>
            <a:ext cx="7061200" cy="2861003"/>
          </a:xfrm>
        </p:spPr>
      </p:pic>
    </p:spTree>
    <p:extLst>
      <p:ext uri="{BB962C8B-B14F-4D97-AF65-F5344CB8AC3E}">
        <p14:creationId xmlns:p14="http://schemas.microsoft.com/office/powerpoint/2010/main" val="300409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DBA2-43BD-3746-9300-71D48751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5BFA735-6513-3D4B-953B-7489DDDB2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3429000"/>
            <a:ext cx="8686800" cy="2527300"/>
          </a:xfr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E90652-3894-2D48-97E9-7882E07D3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496564"/>
            <a:ext cx="6629400" cy="293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2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6138-401D-3C49-96BD-3D11D2E9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Visualización</a:t>
            </a:r>
            <a:r>
              <a:rPr lang="en-US" dirty="0"/>
              <a:t> de </a:t>
            </a:r>
            <a:r>
              <a:rPr lang="en-US" dirty="0" err="1"/>
              <a:t>caracteristicas</a:t>
            </a:r>
            <a:r>
              <a:rPr lang="en-US" dirty="0"/>
              <a:t>: 1D, 2D, 3D…</a:t>
            </a:r>
          </a:p>
        </p:txBody>
      </p:sp>
      <p:pic>
        <p:nvPicPr>
          <p:cNvPr id="5" name="Content Placeholder 4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711D0DFE-9E97-7B4C-8D9D-709582DF8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368"/>
          <a:stretch/>
        </p:blipFill>
        <p:spPr>
          <a:xfrm>
            <a:off x="1936750" y="1942699"/>
            <a:ext cx="8318500" cy="2592290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8720637C-1FE5-0A48-84F2-CFD69A832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4534989"/>
            <a:ext cx="5715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2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5467905-9F9C-F848-9D4B-7E2FC75D2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154"/>
          <a:stretch/>
        </p:blipFill>
        <p:spPr>
          <a:xfrm>
            <a:off x="2139949" y="1220428"/>
            <a:ext cx="2853267" cy="2527300"/>
          </a:xfrm>
          <a:prstGeom prst="rect">
            <a:avLst/>
          </a:prstGeom>
        </p:spPr>
      </p:pic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F182B9AA-3A7D-214D-A867-9F01512BA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3852" b="21373"/>
          <a:stretch/>
        </p:blipFill>
        <p:spPr>
          <a:xfrm>
            <a:off x="6968126" y="1635294"/>
            <a:ext cx="2637367" cy="16975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8B2826-A17F-6342-86C5-408737FD65B3}"/>
                  </a:ext>
                </a:extLst>
              </p:cNvPr>
              <p:cNvSpPr txBox="1"/>
              <p:nvPr/>
            </p:nvSpPr>
            <p:spPr>
              <a:xfrm>
                <a:off x="335944" y="282222"/>
                <a:ext cx="9909123" cy="938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d>
                        <m:dPr>
                          <m:ctrlPr>
                            <a:rPr lang="es-E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𝑐𝑙𝑎𝑠𝑖𝑓𝑖𝑐𝑎𝑑𝑜𝑟</m:t>
                          </m:r>
                        </m:e>
                      </m:d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(100%)</m:t>
                          </m:r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𝑑𝑎𝑡𝑜𝑠</m:t>
                          </m:r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𝑚𝑎𝑙</m:t>
                          </m:r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𝑐𝑙𝑎𝑠𝑖𝑓𝑖𝑐𝑎𝑑𝑜𝑠</m:t>
                          </m:r>
                        </m:num>
                        <m:den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𝑑𝑎𝑡𝑜𝑠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8B2826-A17F-6342-86C5-408737FD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44" y="282222"/>
                <a:ext cx="9909123" cy="938206"/>
              </a:xfrm>
              <a:prstGeom prst="rect">
                <a:avLst/>
              </a:prstGeom>
              <a:blipFill>
                <a:blip r:embed="rId4"/>
                <a:stretch>
                  <a:fillRect t="-8000" r="-7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587188-E35F-614C-856C-750FB8663CF8}"/>
                  </a:ext>
                </a:extLst>
              </p:cNvPr>
              <p:cNvSpPr txBox="1"/>
              <p:nvPr/>
            </p:nvSpPr>
            <p:spPr>
              <a:xfrm>
                <a:off x="1408429" y="3974002"/>
                <a:ext cx="410503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𝑐𝑙𝑎𝑠𝑖𝑓𝑖𝑐𝑎𝑑𝑜𝑟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=100%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=9.5%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587188-E35F-614C-856C-750FB8663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429" y="3974002"/>
                <a:ext cx="4105035" cy="518604"/>
              </a:xfrm>
              <a:prstGeom prst="rect">
                <a:avLst/>
              </a:prstGeom>
              <a:blipFill>
                <a:blip r:embed="rId5"/>
                <a:stretch>
                  <a:fillRect l="-309" t="-4762" r="-926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8245C0-94A5-6748-A877-CDDB7A671891}"/>
                  </a:ext>
                </a:extLst>
              </p:cNvPr>
              <p:cNvSpPr txBox="1"/>
              <p:nvPr/>
            </p:nvSpPr>
            <p:spPr>
              <a:xfrm>
                <a:off x="6234291" y="3974002"/>
                <a:ext cx="392870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𝑐𝑙𝑎𝑠𝑖𝑓𝑖𝑐𝑎𝑑𝑜𝑟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=100%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8245C0-94A5-6748-A877-CDDB7A671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291" y="3974002"/>
                <a:ext cx="3928703" cy="518604"/>
              </a:xfrm>
              <a:prstGeom prst="rect">
                <a:avLst/>
              </a:prstGeom>
              <a:blipFill>
                <a:blip r:embed="rId6"/>
                <a:stretch>
                  <a:fillRect l="-323" t="-4762" r="-96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A19135B-CB64-C14E-B244-A3FE71099F83}"/>
              </a:ext>
            </a:extLst>
          </p:cNvPr>
          <p:cNvSpPr txBox="1"/>
          <p:nvPr/>
        </p:nvSpPr>
        <p:spPr>
          <a:xfrm>
            <a:off x="2584174" y="5605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8F5809-F404-804C-9F68-5FAF19222767}"/>
                  </a:ext>
                </a:extLst>
              </p:cNvPr>
              <p:cNvSpPr txBox="1"/>
              <p:nvPr/>
            </p:nvSpPr>
            <p:spPr>
              <a:xfrm>
                <a:off x="3418151" y="5714657"/>
                <a:ext cx="5355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𝐸𝑙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𝑚𝑒𝑗𝑜𝑟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𝑐𝑙𝑎𝑠𝑖𝑓𝑖𝑐𝑎𝑑𝑜𝑟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𝑡𝑖𝑒𝑛𝑒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𝑚𝑖𝑛𝑖𝑚𝑜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8F5809-F404-804C-9F68-5FAF19222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51" y="5714657"/>
                <a:ext cx="5355697" cy="276999"/>
              </a:xfrm>
              <a:prstGeom prst="rect">
                <a:avLst/>
              </a:prstGeom>
              <a:blipFill>
                <a:blip r:embed="rId7"/>
                <a:stretch>
                  <a:fillRect l="-473" t="-4348" r="-23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A8523B-668D-BA49-AAF8-C05EE7C775BA}"/>
                  </a:ext>
                </a:extLst>
              </p:cNvPr>
              <p:cNvSpPr txBox="1"/>
              <p:nvPr/>
            </p:nvSpPr>
            <p:spPr>
              <a:xfrm>
                <a:off x="623920" y="4726298"/>
                <a:ext cx="488954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𝑒𝑓𝑒𝑐𝑡𝑖𝑣𝑖𝑑𝑎𝑑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𝑐𝑙𝑎𝑠𝑖𝑓𝑖𝑐𝑎𝑑𝑜𝑟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=100%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=90.5%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A8523B-668D-BA49-AAF8-C05EE7C77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20" y="4726298"/>
                <a:ext cx="4889544" cy="518604"/>
              </a:xfrm>
              <a:prstGeom prst="rect">
                <a:avLst/>
              </a:prstGeom>
              <a:blipFill>
                <a:blip r:embed="rId8"/>
                <a:stretch>
                  <a:fillRect l="-1036" t="-4878" r="-777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CA7ACD-69B1-4D4F-99B8-B2353563E5D2}"/>
                  </a:ext>
                </a:extLst>
              </p:cNvPr>
              <p:cNvSpPr txBox="1"/>
              <p:nvPr/>
            </p:nvSpPr>
            <p:spPr>
              <a:xfrm>
                <a:off x="6234291" y="4704102"/>
                <a:ext cx="484145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𝑒𝑓𝑒𝑐𝑡𝑖𝑣𝑖𝑑𝑎𝑑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𝑐𝑙𝑎𝑠𝑖𝑓𝑖𝑐𝑎𝑑𝑜𝑟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=100%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=100%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CA7ACD-69B1-4D4F-99B8-B2353563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291" y="4704102"/>
                <a:ext cx="4841454" cy="518604"/>
              </a:xfrm>
              <a:prstGeom prst="rect">
                <a:avLst/>
              </a:prstGeom>
              <a:blipFill>
                <a:blip r:embed="rId9"/>
                <a:stretch>
                  <a:fillRect l="-1047" t="-2381" r="-785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85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5753815D-C189-CD41-AF03-D0C08DCD44F6}"/>
              </a:ext>
            </a:extLst>
          </p:cNvPr>
          <p:cNvSpPr/>
          <p:nvPr/>
        </p:nvSpPr>
        <p:spPr>
          <a:xfrm>
            <a:off x="2757055" y="813867"/>
            <a:ext cx="6802581" cy="60441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DCB086-7E86-924A-A4D9-388A7F2AEE96}"/>
                  </a:ext>
                </a:extLst>
              </p:cNvPr>
              <p:cNvSpPr txBox="1"/>
              <p:nvPr/>
            </p:nvSpPr>
            <p:spPr>
              <a:xfrm>
                <a:off x="311507" y="-36013"/>
                <a:ext cx="12012331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𝐿𝑎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h𝑖𝑝𝑜𝑡𝑒𝑠𝑖𝑠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𝑜𝑝𝑡𝑖𝑚𝑎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𝑅𝑒𝑐𝑡𝑎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𝐶𝑢𝑟𝑣𝑎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𝑠𝑒𝑝𝑎𝑟𝑎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𝑑𝑎𝑡𝑜𝑠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𝑚𝑖𝑛𝑖𝑚𝑜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𝑜𝑏𝑡𝑖𝑒𝑛𝑒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𝑝𝑎𝑟𝑡𝑖𝑟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𝑏𝑎𝑠𝑒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𝑑𝑎𝑡𝑜𝑠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𝑐𝑎𝑟𝑎𝑐𝑡𝑒𝑟𝑖𝑠𝑡𝑖𝑐𝑎𝑠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𝑠𝑢𝑠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𝑒𝑡𝑖𝑞𝑢𝑒𝑡𝑎𝑠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DCB086-7E86-924A-A4D9-388A7F2AE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07" y="-36013"/>
                <a:ext cx="12012331" cy="738664"/>
              </a:xfrm>
              <a:prstGeom prst="rect">
                <a:avLst/>
              </a:prstGeom>
              <a:blipFill>
                <a:blip r:embed="rId3"/>
                <a:stretch>
                  <a:fillRect t="-3448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wo oranges sitting on a table&#10;&#10;Description automatically generated">
            <a:extLst>
              <a:ext uri="{FF2B5EF4-FFF2-40B4-BE49-F238E27FC236}">
                <a16:creationId xmlns:a16="http://schemas.microsoft.com/office/drawing/2014/main" id="{37434918-87D8-3544-941C-8F07ADC93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524" y="1345417"/>
            <a:ext cx="781729" cy="781729"/>
          </a:xfrm>
          <a:prstGeom prst="rect">
            <a:avLst/>
          </a:prstGeom>
        </p:spPr>
      </p:pic>
      <p:pic>
        <p:nvPicPr>
          <p:cNvPr id="8" name="Picture 7" descr="A close up of a fruit&#10;&#10;Description automatically generated">
            <a:extLst>
              <a:ext uri="{FF2B5EF4-FFF2-40B4-BE49-F238E27FC236}">
                <a16:creationId xmlns:a16="http://schemas.microsoft.com/office/drawing/2014/main" id="{F673734F-3F2F-184E-8E83-A5865AC34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6525" y="2265348"/>
            <a:ext cx="781729" cy="754420"/>
          </a:xfrm>
          <a:prstGeom prst="rect">
            <a:avLst/>
          </a:prstGeom>
        </p:spPr>
      </p:pic>
      <p:pic>
        <p:nvPicPr>
          <p:cNvPr id="10" name="Picture 9" descr="A picture containing orange, citrus, indoor, table&#10;&#10;Description automatically generated">
            <a:extLst>
              <a:ext uri="{FF2B5EF4-FFF2-40B4-BE49-F238E27FC236}">
                <a16:creationId xmlns:a16="http://schemas.microsoft.com/office/drawing/2014/main" id="{D1D9B667-D738-FA40-A1EB-3F3016EED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7422" y="3019768"/>
            <a:ext cx="919931" cy="919931"/>
          </a:xfrm>
          <a:prstGeom prst="rect">
            <a:avLst/>
          </a:prstGeom>
        </p:spPr>
      </p:pic>
      <p:pic>
        <p:nvPicPr>
          <p:cNvPr id="14" name="Picture 13" descr="A picture containing fruit, hat&#10;&#10;Description automatically generated">
            <a:extLst>
              <a:ext uri="{FF2B5EF4-FFF2-40B4-BE49-F238E27FC236}">
                <a16:creationId xmlns:a16="http://schemas.microsoft.com/office/drawing/2014/main" id="{6425217C-DCF1-AC46-B5D8-637D32A39D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6069" y="4284005"/>
            <a:ext cx="1254768" cy="627384"/>
          </a:xfrm>
          <a:prstGeom prst="rect">
            <a:avLst/>
          </a:prstGeom>
        </p:spPr>
      </p:pic>
      <p:pic>
        <p:nvPicPr>
          <p:cNvPr id="16" name="Picture 15" descr="A picture containing citrus, table, fruit, sitting&#10;&#10;Description automatically generated">
            <a:extLst>
              <a:ext uri="{FF2B5EF4-FFF2-40B4-BE49-F238E27FC236}">
                <a16:creationId xmlns:a16="http://schemas.microsoft.com/office/drawing/2014/main" id="{6389F39A-BBEF-EB4E-92EF-236AE3450A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7422" y="5088276"/>
            <a:ext cx="919931" cy="919931"/>
          </a:xfrm>
          <a:prstGeom prst="rect">
            <a:avLst/>
          </a:prstGeom>
        </p:spPr>
      </p:pic>
      <p:pic>
        <p:nvPicPr>
          <p:cNvPr id="19" name="Picture 18" descr="A close up of a fruit&#10;&#10;Description automatically generated">
            <a:extLst>
              <a:ext uri="{FF2B5EF4-FFF2-40B4-BE49-F238E27FC236}">
                <a16:creationId xmlns:a16="http://schemas.microsoft.com/office/drawing/2014/main" id="{17756710-B664-CD4B-B9D0-87661416B2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03685" y="6101651"/>
            <a:ext cx="942791" cy="6273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3D0855D-AB25-FD47-BA82-67E7C32E8ED0}"/>
                  </a:ext>
                </a:extLst>
              </p:cNvPr>
              <p:cNvSpPr txBox="1"/>
              <p:nvPr/>
            </p:nvSpPr>
            <p:spPr>
              <a:xfrm>
                <a:off x="5484835" y="1593664"/>
                <a:ext cx="1384482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3D0855D-AB25-FD47-BA82-67E7C32E8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835" y="1593664"/>
                <a:ext cx="1384482" cy="280141"/>
              </a:xfrm>
              <a:prstGeom prst="rect">
                <a:avLst/>
              </a:prstGeom>
              <a:blipFill>
                <a:blip r:embed="rId10"/>
                <a:stretch>
                  <a:fillRect l="-8257" t="-20833" r="-9174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54ED7D-2F65-6940-9425-1123411B2968}"/>
                  </a:ext>
                </a:extLst>
              </p:cNvPr>
              <p:cNvSpPr txBox="1"/>
              <p:nvPr/>
            </p:nvSpPr>
            <p:spPr>
              <a:xfrm>
                <a:off x="5484835" y="2462922"/>
                <a:ext cx="1390189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54ED7D-2F65-6940-9425-1123411B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835" y="2462922"/>
                <a:ext cx="1390189" cy="280718"/>
              </a:xfrm>
              <a:prstGeom prst="rect">
                <a:avLst/>
              </a:prstGeom>
              <a:blipFill>
                <a:blip r:embed="rId11"/>
                <a:stretch>
                  <a:fillRect l="-8257" t="-21739" r="-9174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07FAF1-AFC9-2E4B-A19E-42381493651F}"/>
                  </a:ext>
                </a:extLst>
              </p:cNvPr>
              <p:cNvSpPr txBox="1"/>
              <p:nvPr/>
            </p:nvSpPr>
            <p:spPr>
              <a:xfrm>
                <a:off x="5475594" y="3332019"/>
                <a:ext cx="1390189" cy="282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07FAF1-AFC9-2E4B-A19E-423814936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594" y="3332019"/>
                <a:ext cx="1390189" cy="282129"/>
              </a:xfrm>
              <a:prstGeom prst="rect">
                <a:avLst/>
              </a:prstGeom>
              <a:blipFill>
                <a:blip r:embed="rId12"/>
                <a:stretch>
                  <a:fillRect l="-7207" t="-20833" r="-8108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C0EFF0-7284-4C4D-8507-FEB76E512A8A}"/>
                  </a:ext>
                </a:extLst>
              </p:cNvPr>
              <p:cNvSpPr txBox="1"/>
              <p:nvPr/>
            </p:nvSpPr>
            <p:spPr>
              <a:xfrm>
                <a:off x="5475594" y="4457626"/>
                <a:ext cx="1390189" cy="279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C0EFF0-7284-4C4D-8507-FEB76E512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594" y="4457626"/>
                <a:ext cx="1390189" cy="279564"/>
              </a:xfrm>
              <a:prstGeom prst="rect">
                <a:avLst/>
              </a:prstGeom>
              <a:blipFill>
                <a:blip r:embed="rId13"/>
                <a:stretch>
                  <a:fillRect l="-7207" t="-21739" r="-8108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393E8A-863A-BF4D-BFC9-887133AD8B62}"/>
                  </a:ext>
                </a:extLst>
              </p:cNvPr>
              <p:cNvSpPr txBox="1"/>
              <p:nvPr/>
            </p:nvSpPr>
            <p:spPr>
              <a:xfrm>
                <a:off x="5475594" y="5408170"/>
                <a:ext cx="1390189" cy="286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393E8A-863A-BF4D-BFC9-887133AD8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594" y="5408170"/>
                <a:ext cx="1390189" cy="286360"/>
              </a:xfrm>
              <a:prstGeom prst="rect">
                <a:avLst/>
              </a:prstGeom>
              <a:blipFill>
                <a:blip r:embed="rId14"/>
                <a:stretch>
                  <a:fillRect l="-7207" t="-21739" r="-8108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07EF73-C6D5-C349-9862-1C68357DF45F}"/>
                  </a:ext>
                </a:extLst>
              </p:cNvPr>
              <p:cNvSpPr txBox="1"/>
              <p:nvPr/>
            </p:nvSpPr>
            <p:spPr>
              <a:xfrm>
                <a:off x="5484835" y="6275272"/>
                <a:ext cx="1390189" cy="282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07EF73-C6D5-C349-9862-1C68357DF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835" y="6275272"/>
                <a:ext cx="1390189" cy="282450"/>
              </a:xfrm>
              <a:prstGeom prst="rect">
                <a:avLst/>
              </a:prstGeom>
              <a:blipFill>
                <a:blip r:embed="rId15"/>
                <a:stretch>
                  <a:fillRect l="-8257" t="-21739" r="-9174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3E4CB2-73A4-3943-B825-EE1873954617}"/>
                  </a:ext>
                </a:extLst>
              </p:cNvPr>
              <p:cNvSpPr txBox="1"/>
              <p:nvPr/>
            </p:nvSpPr>
            <p:spPr>
              <a:xfrm>
                <a:off x="3018958" y="813866"/>
                <a:ext cx="155215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𝐵𝑎𝑠𝑒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𝑑𝑎𝑡𝑜𝑠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𝐼𝑚𝑎𝑔𝑒𝑛𝑒𝑠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3E4CB2-73A4-3943-B825-EE1873954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958" y="813866"/>
                <a:ext cx="1552156" cy="553998"/>
              </a:xfrm>
              <a:prstGeom prst="rect">
                <a:avLst/>
              </a:prstGeom>
              <a:blipFill>
                <a:blip r:embed="rId16"/>
                <a:stretch>
                  <a:fillRect l="-2439" t="-2222" r="-487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F66BE9-25FB-A749-8033-803BBE9E912F}"/>
                  </a:ext>
                </a:extLst>
              </p:cNvPr>
              <p:cNvSpPr txBox="1"/>
              <p:nvPr/>
            </p:nvSpPr>
            <p:spPr>
              <a:xfrm>
                <a:off x="5199973" y="827673"/>
                <a:ext cx="19414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𝐵𝑎𝑠𝑒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𝑑𝑎𝑡𝑜𝑠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𝑐𝑎𝑟𝑎𝑐𝑡𝑒𝑟𝑖𝑠𝑡𝑖𝑐𝑎𝑠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F66BE9-25FB-A749-8033-803BBE9E9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973" y="827673"/>
                <a:ext cx="1941429" cy="553998"/>
              </a:xfrm>
              <a:prstGeom prst="rect">
                <a:avLst/>
              </a:prstGeom>
              <a:blipFill>
                <a:blip r:embed="rId17"/>
                <a:stretch>
                  <a:fillRect l="-1948" t="-2222" r="-194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EE81C9B-CEB1-8C47-8126-516C6483DB69}"/>
                  </a:ext>
                </a:extLst>
              </p:cNvPr>
              <p:cNvSpPr txBox="1"/>
              <p:nvPr/>
            </p:nvSpPr>
            <p:spPr>
              <a:xfrm>
                <a:off x="8714508" y="159366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b="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EE81C9B-CEB1-8C47-8126-516C6483D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508" y="1593664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20000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9DA0ED-2679-1641-BCFD-A2B5366BD7D0}"/>
                  </a:ext>
                </a:extLst>
              </p:cNvPr>
              <p:cNvSpPr txBox="1"/>
              <p:nvPr/>
            </p:nvSpPr>
            <p:spPr>
              <a:xfrm>
                <a:off x="8714507" y="246292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b="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9DA0ED-2679-1641-BCFD-A2B5366BD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507" y="2462922"/>
                <a:ext cx="181139" cy="276999"/>
              </a:xfrm>
              <a:prstGeom prst="rect">
                <a:avLst/>
              </a:prstGeom>
              <a:blipFill>
                <a:blip r:embed="rId19"/>
                <a:stretch>
                  <a:fillRect l="-20000" r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1CB9859-2F56-BF40-BBA3-1C6752B5C206}"/>
                  </a:ext>
                </a:extLst>
              </p:cNvPr>
              <p:cNvSpPr txBox="1"/>
              <p:nvPr/>
            </p:nvSpPr>
            <p:spPr>
              <a:xfrm>
                <a:off x="8714507" y="333201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b="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1CB9859-2F56-BF40-BBA3-1C6752B5C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507" y="3332019"/>
                <a:ext cx="181139" cy="276999"/>
              </a:xfrm>
              <a:prstGeom prst="rect">
                <a:avLst/>
              </a:prstGeom>
              <a:blipFill>
                <a:blip r:embed="rId20"/>
                <a:stretch>
                  <a:fillRect l="-20000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3D8E34B-9FFD-764E-BF41-0ACE48C43AC8}"/>
                  </a:ext>
                </a:extLst>
              </p:cNvPr>
              <p:cNvSpPr txBox="1"/>
              <p:nvPr/>
            </p:nvSpPr>
            <p:spPr>
              <a:xfrm>
                <a:off x="8714506" y="4462140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b="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3D8E34B-9FFD-764E-BF41-0ACE48C43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506" y="4462140"/>
                <a:ext cx="181140" cy="276999"/>
              </a:xfrm>
              <a:prstGeom prst="rect">
                <a:avLst/>
              </a:prstGeom>
              <a:blipFill>
                <a:blip r:embed="rId21"/>
                <a:stretch>
                  <a:fillRect l="-20000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A0ECE9-EC82-4E4D-86E0-D9B59E25798A}"/>
                  </a:ext>
                </a:extLst>
              </p:cNvPr>
              <p:cNvSpPr txBox="1"/>
              <p:nvPr/>
            </p:nvSpPr>
            <p:spPr>
              <a:xfrm>
                <a:off x="8714506" y="5408170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b="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A0ECE9-EC82-4E4D-86E0-D9B59E257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506" y="5408170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20000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957EFB6-A564-1540-8FB3-0530C6D855F4}"/>
                  </a:ext>
                </a:extLst>
              </p:cNvPr>
              <p:cNvSpPr txBox="1"/>
              <p:nvPr/>
            </p:nvSpPr>
            <p:spPr>
              <a:xfrm>
                <a:off x="8714506" y="6276843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b="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957EFB6-A564-1540-8FB3-0530C6D85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506" y="6276843"/>
                <a:ext cx="181140" cy="276999"/>
              </a:xfrm>
              <a:prstGeom prst="rect">
                <a:avLst/>
              </a:prstGeom>
              <a:blipFill>
                <a:blip r:embed="rId21"/>
                <a:stretch>
                  <a:fillRect l="-20000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18FAB1-13D4-294F-A1B4-F4890F0D63C8}"/>
                  </a:ext>
                </a:extLst>
              </p:cNvPr>
              <p:cNvSpPr txBox="1"/>
              <p:nvPr/>
            </p:nvSpPr>
            <p:spPr>
              <a:xfrm>
                <a:off x="8272911" y="952366"/>
                <a:ext cx="1064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𝐸𝑡𝑖𝑞𝑢𝑒𝑡𝑎𝑠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18FAB1-13D4-294F-A1B4-F4890F0D6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911" y="952366"/>
                <a:ext cx="1064330" cy="276999"/>
              </a:xfrm>
              <a:prstGeom prst="rect">
                <a:avLst/>
              </a:prstGeom>
              <a:blipFill>
                <a:blip r:embed="rId23"/>
                <a:stretch>
                  <a:fillRect l="-5882" r="-5882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F101D6-AE47-1C45-B2C3-70467F570AD7}"/>
              </a:ext>
            </a:extLst>
          </p:cNvPr>
          <p:cNvCxnSpPr/>
          <p:nvPr/>
        </p:nvCxnSpPr>
        <p:spPr>
          <a:xfrm>
            <a:off x="2757055" y="1345417"/>
            <a:ext cx="6802581" cy="36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666D18-1D97-504A-B892-68D8C83D11AD}"/>
              </a:ext>
            </a:extLst>
          </p:cNvPr>
          <p:cNvCxnSpPr/>
          <p:nvPr/>
        </p:nvCxnSpPr>
        <p:spPr>
          <a:xfrm>
            <a:off x="2769396" y="2122510"/>
            <a:ext cx="6802581" cy="36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C4DA2F-C3BC-A64C-8234-B56D62C799A5}"/>
              </a:ext>
            </a:extLst>
          </p:cNvPr>
          <p:cNvCxnSpPr/>
          <p:nvPr/>
        </p:nvCxnSpPr>
        <p:spPr>
          <a:xfrm>
            <a:off x="2744714" y="3071957"/>
            <a:ext cx="6802581" cy="36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7D7F97-AC96-5342-888B-F7D59E965DF8}"/>
              </a:ext>
            </a:extLst>
          </p:cNvPr>
          <p:cNvCxnSpPr/>
          <p:nvPr/>
        </p:nvCxnSpPr>
        <p:spPr>
          <a:xfrm>
            <a:off x="2769396" y="4075598"/>
            <a:ext cx="6802581" cy="36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B94F6D-E609-E649-88CD-CDE46AF00947}"/>
              </a:ext>
            </a:extLst>
          </p:cNvPr>
          <p:cNvCxnSpPr/>
          <p:nvPr/>
        </p:nvCxnSpPr>
        <p:spPr>
          <a:xfrm>
            <a:off x="2775785" y="4991307"/>
            <a:ext cx="6802581" cy="36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B20645B-56A3-6A4A-AD8B-9B26B826D81A}"/>
              </a:ext>
            </a:extLst>
          </p:cNvPr>
          <p:cNvCxnSpPr/>
          <p:nvPr/>
        </p:nvCxnSpPr>
        <p:spPr>
          <a:xfrm>
            <a:off x="2757054" y="6087573"/>
            <a:ext cx="6802581" cy="36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2F33E10-6242-6E42-AC59-C38C3C222285}"/>
              </a:ext>
            </a:extLst>
          </p:cNvPr>
          <p:cNvCxnSpPr/>
          <p:nvPr/>
        </p:nvCxnSpPr>
        <p:spPr>
          <a:xfrm>
            <a:off x="4840014" y="813867"/>
            <a:ext cx="0" cy="6044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96624F3-F537-0D44-81E8-620AB67F383A}"/>
              </a:ext>
            </a:extLst>
          </p:cNvPr>
          <p:cNvCxnSpPr/>
          <p:nvPr/>
        </p:nvCxnSpPr>
        <p:spPr>
          <a:xfrm>
            <a:off x="7782911" y="827673"/>
            <a:ext cx="0" cy="6044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1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148</Words>
  <Application>Microsoft Macintosh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Visualización de caracteristicas: 1D, 2D, 3D…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Reales Castro, Francisco Andres (ext) (SLN RC-CO)</dc:creator>
  <cp:lastModifiedBy>Reales Castro, Francisco Andres (ext) (SLN RC-CO)</cp:lastModifiedBy>
  <cp:revision>15</cp:revision>
  <dcterms:created xsi:type="dcterms:W3CDTF">2020-03-30T19:05:09Z</dcterms:created>
  <dcterms:modified xsi:type="dcterms:W3CDTF">2020-04-01T16:49:54Z</dcterms:modified>
</cp:coreProperties>
</file>