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A8273D-0DCE-4C66-A4F2-69463D489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390D9BA-C1CE-4281-A820-72BB70B6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229837-10D3-4C5A-A4D1-AA98D6E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95A0D9-79A0-4EF8-87CD-AA78D04E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5EBADF-12B8-4BC9-9EDE-B9C4692B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9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17FF47-0B5D-4A31-8938-3D81FC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0E42C72-CF7E-44FA-ADE9-A9EB8BAE5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C5D839-1D37-4FFF-ACA5-FB4BAB67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E9CE8A-AB0B-4FA4-8AE7-CC3BF191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6635F8-0648-428E-90AA-FEBE816C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D1D7132-7BFC-4560-8760-E98BEFFF1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8072773-1776-465B-99F4-4974BCFF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E4D59C-09AE-4FC7-A0BC-FC3D6F0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03BF1E-325E-442A-A9F3-2CD133E0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F19BED1-90FD-454D-9471-53E66DB3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0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DB1B04-FA6A-49FB-A139-4C57CA0D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802027-7EC1-4A0C-9563-F19571EF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2589FF-3B48-4FD5-9139-AFB8AFB3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07FC88-8939-4BFC-9BE9-18BE81BC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EAE545-21CE-4E83-8B99-6A4B0EC4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CBE69D-130B-4BA4-BC48-BAEDEE93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A8A36-557B-49D1-8A35-4A10336B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C646DF-CC48-4528-9770-8587E137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95290C-FAE7-428E-9ABA-1E8FC1A2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4511B4B-BB3E-489A-B9B1-2D94F813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C0CDAB-FAC6-4D36-A948-EB02409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7FC69A-DD5B-49BE-AAFD-5A36B2CB0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D4B6A90-797D-4ED1-883E-AE03511B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CE1AE42-7701-49BF-9B64-60BB2AB6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1F311CA-0478-44FC-AA03-207B8644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00D34A6-552E-4FAC-A1AE-F51970B8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4A56AC-E11F-4135-96E8-AF6B10AC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48A8CC-F7CB-4515-B7CC-5B258362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0FE124-5123-4380-9388-F130E0AB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B62BFE5-C203-4402-ADC5-B2FF6BBB5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C30DAD5-71DC-4366-BD90-0CC390C27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F3A84C8-9BDD-4BBB-BB62-A17F8759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99471CA-3BB8-4713-9B46-424D885D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62854E6-6932-43E4-B341-D97AFF0F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B32298-3715-4D64-A778-06D8E28F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F8E86BC-3F89-44C2-991A-BA0FBD22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2235530-3E35-4475-A2CD-AD726CF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0061C39-6455-4501-AAEC-680D760C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E6D6A48-2EC9-4381-83CF-9A6657B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29391AD-11F0-4DF1-ABDF-1DE9D993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F93CDE-3A68-4AC7-91A6-EC5D8106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420E5C-B33F-47C8-8152-53AFB39A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850D74-29D0-475C-B036-A8BCE556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228B637-5A94-4A42-87F3-49371BA34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8AA0D4-2DAC-4803-91D2-F39B6700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4399D7-65AE-4019-BD91-E4CCDAF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629EB7-9074-42C7-9F81-45314FB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D61DA0-48EA-45B7-B815-58E6B0EE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5A841F1-DCDC-4936-A22B-B11543E7C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380B0FB-F322-43FB-87CD-AC86A1228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7E4C519-EFEC-413E-AA9B-F7CC7122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C133691-3586-4D61-AAD1-DB130A6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4D886A-D452-4C3D-A296-54DAAFD1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49A461C-DD6D-48DC-BD6C-0BE8BE14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81EDA14-4FD8-4E8D-B08B-16528923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51B339-2F25-4328-9A9B-62D41FB53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7E12-E285-46FA-93F6-1EC1CF25654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08B611-1AD7-42FF-BEE6-3DE91D935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44EF3A-C89B-4910-BD66-E632724B8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24984F69-ACFD-452A-B03D-BAD343C307ED}"/>
              </a:ext>
            </a:extLst>
          </p:cNvPr>
          <p:cNvSpPr/>
          <p:nvPr/>
        </p:nvSpPr>
        <p:spPr>
          <a:xfrm>
            <a:off x="2978092" y="1803632"/>
            <a:ext cx="3352800" cy="2902595"/>
          </a:xfrm>
          <a:custGeom>
            <a:avLst/>
            <a:gdLst>
              <a:gd name="connsiteX0" fmla="*/ 0 w 4328720"/>
              <a:gd name="connsiteY0" fmla="*/ 0 h 2902591"/>
              <a:gd name="connsiteX1" fmla="*/ 2172749 w 4328720"/>
              <a:gd name="connsiteY1" fmla="*/ 2902591 h 2902591"/>
              <a:gd name="connsiteX2" fmla="*/ 4328720 w 4328720"/>
              <a:gd name="connsiteY2" fmla="*/ 8389 h 2902591"/>
              <a:gd name="connsiteX3" fmla="*/ 4328720 w 4328720"/>
              <a:gd name="connsiteY3" fmla="*/ 8389 h 2902591"/>
              <a:gd name="connsiteX0" fmla="*/ 0 w 4538444"/>
              <a:gd name="connsiteY0" fmla="*/ 0 h 2902591"/>
              <a:gd name="connsiteX1" fmla="*/ 2172749 w 4538444"/>
              <a:gd name="connsiteY1" fmla="*/ 2902591 h 2902591"/>
              <a:gd name="connsiteX2" fmla="*/ 4328720 w 4538444"/>
              <a:gd name="connsiteY2" fmla="*/ 8389 h 2902591"/>
              <a:gd name="connsiteX3" fmla="*/ 4538444 w 4538444"/>
              <a:gd name="connsiteY3" fmla="*/ 75501 h 2902591"/>
              <a:gd name="connsiteX0" fmla="*/ 0 w 4328720"/>
              <a:gd name="connsiteY0" fmla="*/ 0 h 2902591"/>
              <a:gd name="connsiteX1" fmla="*/ 2172749 w 4328720"/>
              <a:gd name="connsiteY1" fmla="*/ 2902591 h 2902591"/>
              <a:gd name="connsiteX2" fmla="*/ 4328720 w 4328720"/>
              <a:gd name="connsiteY2" fmla="*/ 8389 h 2902591"/>
              <a:gd name="connsiteX0" fmla="*/ 0 w 4345498"/>
              <a:gd name="connsiteY0" fmla="*/ 0 h 2902591"/>
              <a:gd name="connsiteX1" fmla="*/ 2172749 w 4345498"/>
              <a:gd name="connsiteY1" fmla="*/ 2902591 h 2902591"/>
              <a:gd name="connsiteX2" fmla="*/ 4345498 w 4345498"/>
              <a:gd name="connsiteY2" fmla="*/ 0 h 2902591"/>
              <a:gd name="connsiteX0" fmla="*/ 0 w 4387443"/>
              <a:gd name="connsiteY0" fmla="*/ 0 h 2905862"/>
              <a:gd name="connsiteX1" fmla="*/ 2172749 w 4387443"/>
              <a:gd name="connsiteY1" fmla="*/ 2902591 h 2905862"/>
              <a:gd name="connsiteX2" fmla="*/ 4387443 w 4387443"/>
              <a:gd name="connsiteY2" fmla="*/ 620785 h 2905862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95832"/>
              <a:gd name="connsiteY0" fmla="*/ 0 h 2902924"/>
              <a:gd name="connsiteX1" fmla="*/ 2172749 w 4395832"/>
              <a:gd name="connsiteY1" fmla="*/ 2902591 h 2902924"/>
              <a:gd name="connsiteX2" fmla="*/ 4395832 w 4395832"/>
              <a:gd name="connsiteY2" fmla="*/ 209725 h 2902924"/>
              <a:gd name="connsiteX0" fmla="*/ 0 w 4127385"/>
              <a:gd name="connsiteY0" fmla="*/ 0 h 2902761"/>
              <a:gd name="connsiteX1" fmla="*/ 2172749 w 4127385"/>
              <a:gd name="connsiteY1" fmla="*/ 2902591 h 2902761"/>
              <a:gd name="connsiteX2" fmla="*/ 4127385 w 4127385"/>
              <a:gd name="connsiteY2" fmla="*/ 151002 h 2902761"/>
              <a:gd name="connsiteX0" fmla="*/ 0 w 4345499"/>
              <a:gd name="connsiteY0" fmla="*/ 0 h 2902595"/>
              <a:gd name="connsiteX1" fmla="*/ 2172749 w 4345499"/>
              <a:gd name="connsiteY1" fmla="*/ 2902591 h 2902595"/>
              <a:gd name="connsiteX2" fmla="*/ 4345499 w 4345499"/>
              <a:gd name="connsiteY2" fmla="*/ 25167 h 2902595"/>
              <a:gd name="connsiteX0" fmla="*/ 0 w 4353888"/>
              <a:gd name="connsiteY0" fmla="*/ 0 h 2902599"/>
              <a:gd name="connsiteX1" fmla="*/ 2172749 w 4353888"/>
              <a:gd name="connsiteY1" fmla="*/ 2902591 h 2902599"/>
              <a:gd name="connsiteX2" fmla="*/ 4353888 w 4353888"/>
              <a:gd name="connsiteY2" fmla="*/ 33556 h 2902599"/>
              <a:gd name="connsiteX0" fmla="*/ 0 w 4353888"/>
              <a:gd name="connsiteY0" fmla="*/ 0 h 2902599"/>
              <a:gd name="connsiteX1" fmla="*/ 2172749 w 4353888"/>
              <a:gd name="connsiteY1" fmla="*/ 2902591 h 2902599"/>
              <a:gd name="connsiteX2" fmla="*/ 4353888 w 4353888"/>
              <a:gd name="connsiteY2" fmla="*/ 33556 h 2902599"/>
              <a:gd name="connsiteX0" fmla="*/ 0 w 4387443"/>
              <a:gd name="connsiteY0" fmla="*/ 0 h 2905862"/>
              <a:gd name="connsiteX1" fmla="*/ 2172749 w 4387443"/>
              <a:gd name="connsiteY1" fmla="*/ 2902591 h 2905862"/>
              <a:gd name="connsiteX2" fmla="*/ 4387443 w 4387443"/>
              <a:gd name="connsiteY2" fmla="*/ 620785 h 2905862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11210"/>
              <a:gd name="connsiteX1" fmla="*/ 2172749 w 4337110"/>
              <a:gd name="connsiteY1" fmla="*/ 2902591 h 2911210"/>
              <a:gd name="connsiteX2" fmla="*/ 4068661 w 4337110"/>
              <a:gd name="connsiteY2" fmla="*/ 864066 h 2911210"/>
              <a:gd name="connsiteX3" fmla="*/ 4337110 w 4337110"/>
              <a:gd name="connsiteY3" fmla="*/ 16778 h 2911210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02595"/>
              <a:gd name="connsiteX1" fmla="*/ 2172749 w 4337110"/>
              <a:gd name="connsiteY1" fmla="*/ 2902591 h 2902595"/>
              <a:gd name="connsiteX2" fmla="*/ 4337110 w 4337110"/>
              <a:gd name="connsiteY2" fmla="*/ 16778 h 2902595"/>
              <a:gd name="connsiteX0" fmla="*/ 0 w 4337110"/>
              <a:gd name="connsiteY0" fmla="*/ 0 h 2902603"/>
              <a:gd name="connsiteX1" fmla="*/ 2172749 w 4337110"/>
              <a:gd name="connsiteY1" fmla="*/ 2902591 h 2902603"/>
              <a:gd name="connsiteX2" fmla="*/ 4337110 w 4337110"/>
              <a:gd name="connsiteY2" fmla="*/ 16778 h 2902603"/>
              <a:gd name="connsiteX0" fmla="*/ 0 w 4337110"/>
              <a:gd name="connsiteY0" fmla="*/ 0 h 2902603"/>
              <a:gd name="connsiteX1" fmla="*/ 2172749 w 4337110"/>
              <a:gd name="connsiteY1" fmla="*/ 2902591 h 2902603"/>
              <a:gd name="connsiteX2" fmla="*/ 4337110 w 4337110"/>
              <a:gd name="connsiteY2" fmla="*/ 16778 h 2902603"/>
              <a:gd name="connsiteX0" fmla="*/ 0 w 4337110"/>
              <a:gd name="connsiteY0" fmla="*/ 0 h 2902603"/>
              <a:gd name="connsiteX1" fmla="*/ 2172749 w 4337110"/>
              <a:gd name="connsiteY1" fmla="*/ 2902591 h 2902603"/>
              <a:gd name="connsiteX2" fmla="*/ 4337110 w 4337110"/>
              <a:gd name="connsiteY2" fmla="*/ 16778 h 2902603"/>
              <a:gd name="connsiteX0" fmla="*/ 0 w 4337110"/>
              <a:gd name="connsiteY0" fmla="*/ 0 h 2902603"/>
              <a:gd name="connsiteX1" fmla="*/ 2172749 w 4337110"/>
              <a:gd name="connsiteY1" fmla="*/ 2902591 h 2902603"/>
              <a:gd name="connsiteX2" fmla="*/ 4337110 w 4337110"/>
              <a:gd name="connsiteY2" fmla="*/ 16778 h 2902603"/>
              <a:gd name="connsiteX0" fmla="*/ 0 w 4337110"/>
              <a:gd name="connsiteY0" fmla="*/ 0 h 2931050"/>
              <a:gd name="connsiteX1" fmla="*/ 2172749 w 4337110"/>
              <a:gd name="connsiteY1" fmla="*/ 2902591 h 2931050"/>
              <a:gd name="connsiteX2" fmla="*/ 3727488 w 4337110"/>
              <a:gd name="connsiteY2" fmla="*/ 1396768 h 2931050"/>
              <a:gd name="connsiteX3" fmla="*/ 4337110 w 4337110"/>
              <a:gd name="connsiteY3" fmla="*/ 16778 h 2931050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02595"/>
              <a:gd name="connsiteX1" fmla="*/ 2172749 w 4337110"/>
              <a:gd name="connsiteY1" fmla="*/ 2902591 h 2902595"/>
              <a:gd name="connsiteX2" fmla="*/ 4337110 w 4337110"/>
              <a:gd name="connsiteY2" fmla="*/ 16778 h 290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110" h="2902595">
                <a:moveTo>
                  <a:pt x="0" y="0"/>
                </a:moveTo>
                <a:cubicBezTo>
                  <a:pt x="535869" y="1617520"/>
                  <a:pt x="1449897" y="2899795"/>
                  <a:pt x="2172749" y="2902591"/>
                </a:cubicBezTo>
                <a:cubicBezTo>
                  <a:pt x="2895601" y="2905387"/>
                  <a:pt x="3753433" y="1635026"/>
                  <a:pt x="4337110" y="16778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4EC11925-3934-4A04-85F0-E53F9E19E06E}"/>
              </a:ext>
            </a:extLst>
          </p:cNvPr>
          <p:cNvCxnSpPr>
            <a:cxnSpLocks/>
          </p:cNvCxnSpPr>
          <p:nvPr/>
        </p:nvCxnSpPr>
        <p:spPr>
          <a:xfrm>
            <a:off x="3944531" y="4152549"/>
            <a:ext cx="141668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77DAFB2B-BDA3-4D37-9EF8-13201C90B231}"/>
              </a:ext>
            </a:extLst>
          </p:cNvPr>
          <p:cNvCxnSpPr>
            <a:cxnSpLocks/>
          </p:cNvCxnSpPr>
          <p:nvPr/>
        </p:nvCxnSpPr>
        <p:spPr>
          <a:xfrm flipV="1">
            <a:off x="3572543" y="3429000"/>
            <a:ext cx="2186219" cy="709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2D3B05E-2257-4C47-8137-3625B2B1A733}"/>
              </a:ext>
            </a:extLst>
          </p:cNvPr>
          <p:cNvCxnSpPr>
            <a:cxnSpLocks/>
          </p:cNvCxnSpPr>
          <p:nvPr/>
        </p:nvCxnSpPr>
        <p:spPr>
          <a:xfrm flipV="1">
            <a:off x="3247053" y="2708944"/>
            <a:ext cx="2780072" cy="64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4F0BD3B6-72F0-4CE7-BBA9-D8D1F142AC20}"/>
              </a:ext>
            </a:extLst>
          </p:cNvPr>
          <p:cNvCxnSpPr>
            <a:cxnSpLocks/>
          </p:cNvCxnSpPr>
          <p:nvPr/>
        </p:nvCxnSpPr>
        <p:spPr>
          <a:xfrm flipV="1">
            <a:off x="3013843" y="1988891"/>
            <a:ext cx="3276000" cy="584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DE2009EA-3BFA-4999-9A45-E0B16831124A}"/>
              </a:ext>
            </a:extLst>
          </p:cNvPr>
          <p:cNvSpPr txBox="1"/>
          <p:nvPr/>
        </p:nvSpPr>
        <p:spPr>
          <a:xfrm>
            <a:off x="4475396" y="42498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00</a:t>
            </a:r>
            <a:endParaRPr lang="en-US" baseline="-25000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56A4E561-A777-4995-9AFB-268D76944E59}"/>
              </a:ext>
            </a:extLst>
          </p:cNvPr>
          <p:cNvSpPr txBox="1"/>
          <p:nvPr/>
        </p:nvSpPr>
        <p:spPr>
          <a:xfrm>
            <a:off x="4896906" y="35498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01</a:t>
            </a:r>
            <a:endParaRPr lang="en-US" baseline="-25000" dirty="0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A997DFAA-7D02-4E84-A4C0-9FC05A174A8E}"/>
              </a:ext>
            </a:extLst>
          </p:cNvPr>
          <p:cNvSpPr/>
          <p:nvPr/>
        </p:nvSpPr>
        <p:spPr>
          <a:xfrm>
            <a:off x="3378794" y="1803632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5B5AB28-D7E5-462F-83B1-8935E94ED432}"/>
              </a:ext>
            </a:extLst>
          </p:cNvPr>
          <p:cNvSpPr txBox="1"/>
          <p:nvPr/>
        </p:nvSpPr>
        <p:spPr>
          <a:xfrm>
            <a:off x="3988966" y="35403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10</a:t>
            </a:r>
            <a:endParaRPr lang="en-US" baseline="-25000" dirty="0"/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C4E7473A-A60E-47C3-8E4B-3D9D31E9B997}"/>
              </a:ext>
            </a:extLst>
          </p:cNvPr>
          <p:cNvSpPr txBox="1"/>
          <p:nvPr/>
        </p:nvSpPr>
        <p:spPr>
          <a:xfrm>
            <a:off x="3572543" y="28151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20</a:t>
            </a:r>
            <a:endParaRPr lang="en-US" baseline="-25000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879EDECA-703F-4243-AA88-C5AEA9829B3B}"/>
              </a:ext>
            </a:extLst>
          </p:cNvPr>
          <p:cNvSpPr txBox="1"/>
          <p:nvPr/>
        </p:nvSpPr>
        <p:spPr>
          <a:xfrm>
            <a:off x="5306801" y="28145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02</a:t>
            </a:r>
            <a:endParaRPr lang="en-US" baseline="-25000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A97797FB-47F0-4501-8666-45A6D205BB77}"/>
              </a:ext>
            </a:extLst>
          </p:cNvPr>
          <p:cNvSpPr txBox="1"/>
          <p:nvPr/>
        </p:nvSpPr>
        <p:spPr>
          <a:xfrm>
            <a:off x="4444537" y="283343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11</a:t>
            </a:r>
            <a:endParaRPr lang="en-US" baseline="-25000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65971BDA-E2F4-42A7-9C0A-D8FFE34C83C1}"/>
              </a:ext>
            </a:extLst>
          </p:cNvPr>
          <p:cNvSpPr txBox="1"/>
          <p:nvPr/>
        </p:nvSpPr>
        <p:spPr>
          <a:xfrm>
            <a:off x="3435906" y="21023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30</a:t>
            </a:r>
            <a:endParaRPr lang="en-US" baseline="-25000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1DD9CFC4-522A-4085-88D0-0BDE7B9B624C}"/>
              </a:ext>
            </a:extLst>
          </p:cNvPr>
          <p:cNvSpPr txBox="1"/>
          <p:nvPr/>
        </p:nvSpPr>
        <p:spPr>
          <a:xfrm>
            <a:off x="4090981" y="21023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21</a:t>
            </a:r>
            <a:endParaRPr lang="en-US" baseline="-25000" dirty="0"/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795C3943-39CF-4C48-8E32-3C0F772AD66A}"/>
              </a:ext>
            </a:extLst>
          </p:cNvPr>
          <p:cNvSpPr txBox="1"/>
          <p:nvPr/>
        </p:nvSpPr>
        <p:spPr>
          <a:xfrm>
            <a:off x="5531777" y="21086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03</a:t>
            </a:r>
            <a:endParaRPr lang="en-US" baseline="-25000" dirty="0"/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7F853F41-BCDB-4115-856D-A2F1F7D9AD86}"/>
              </a:ext>
            </a:extLst>
          </p:cNvPr>
          <p:cNvSpPr txBox="1"/>
          <p:nvPr/>
        </p:nvSpPr>
        <p:spPr>
          <a:xfrm>
            <a:off x="4854647" y="20990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12</a:t>
            </a:r>
            <a:endParaRPr lang="en-US" baseline="-25000" dirty="0"/>
          </a:p>
        </p:txBody>
      </p:sp>
      <p:sp>
        <p:nvSpPr>
          <p:cNvPr id="54" name="Høyre klammeparentes 53">
            <a:extLst>
              <a:ext uri="{FF2B5EF4-FFF2-40B4-BE49-F238E27FC236}">
                <a16:creationId xmlns:a16="http://schemas.microsoft.com/office/drawing/2014/main" id="{80025C88-808E-418A-AF51-3EAE2AB7B7A0}"/>
              </a:ext>
            </a:extLst>
          </p:cNvPr>
          <p:cNvSpPr/>
          <p:nvPr/>
        </p:nvSpPr>
        <p:spPr>
          <a:xfrm>
            <a:off x="5831198" y="3952817"/>
            <a:ext cx="195927" cy="603588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øyre klammeparentes 55">
            <a:extLst>
              <a:ext uri="{FF2B5EF4-FFF2-40B4-BE49-F238E27FC236}">
                <a16:creationId xmlns:a16="http://schemas.microsoft.com/office/drawing/2014/main" id="{6A8F6C8A-5CD0-4689-9A38-5B196CD1438A}"/>
              </a:ext>
            </a:extLst>
          </p:cNvPr>
          <p:cNvSpPr/>
          <p:nvPr/>
        </p:nvSpPr>
        <p:spPr>
          <a:xfrm>
            <a:off x="6262559" y="3202769"/>
            <a:ext cx="207240" cy="1365201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Høyre klammeparentes 56">
            <a:extLst>
              <a:ext uri="{FF2B5EF4-FFF2-40B4-BE49-F238E27FC236}">
                <a16:creationId xmlns:a16="http://schemas.microsoft.com/office/drawing/2014/main" id="{95A5AB7F-D697-4B1D-842C-7294056F5734}"/>
              </a:ext>
            </a:extLst>
          </p:cNvPr>
          <p:cNvSpPr/>
          <p:nvPr/>
        </p:nvSpPr>
        <p:spPr>
          <a:xfrm>
            <a:off x="6678756" y="2468388"/>
            <a:ext cx="258996" cy="2099582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øyre klammeparentes 57">
            <a:extLst>
              <a:ext uri="{FF2B5EF4-FFF2-40B4-BE49-F238E27FC236}">
                <a16:creationId xmlns:a16="http://schemas.microsoft.com/office/drawing/2014/main" id="{6071CD1D-554F-4668-A406-BF893EF37405}"/>
              </a:ext>
            </a:extLst>
          </p:cNvPr>
          <p:cNvSpPr/>
          <p:nvPr/>
        </p:nvSpPr>
        <p:spPr>
          <a:xfrm>
            <a:off x="7286089" y="1665367"/>
            <a:ext cx="269503" cy="2902603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262EA32D-DCC0-4A27-A2AF-34FAF22765AB}"/>
              </a:ext>
            </a:extLst>
          </p:cNvPr>
          <p:cNvSpPr txBox="1"/>
          <p:nvPr/>
        </p:nvSpPr>
        <p:spPr>
          <a:xfrm>
            <a:off x="6030779" y="4070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</a:t>
            </a:r>
            <a:endParaRPr lang="en-US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01CA334C-37E8-49EA-A19A-F3C1AE7909FD}"/>
              </a:ext>
            </a:extLst>
          </p:cNvPr>
          <p:cNvSpPr txBox="1"/>
          <p:nvPr/>
        </p:nvSpPr>
        <p:spPr>
          <a:xfrm>
            <a:off x="6485047" y="3707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6</a:t>
            </a:r>
            <a:endParaRPr lang="en-US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23A20D07-19AB-438D-893D-94F238B284D3}"/>
              </a:ext>
            </a:extLst>
          </p:cNvPr>
          <p:cNvSpPr txBox="1"/>
          <p:nvPr/>
        </p:nvSpPr>
        <p:spPr>
          <a:xfrm>
            <a:off x="6937179" y="3328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12</a:t>
            </a:r>
            <a:endParaRPr lang="en-US" dirty="0"/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B3B993F4-90AD-46BD-9D73-0AADE3A5E2A4}"/>
              </a:ext>
            </a:extLst>
          </p:cNvPr>
          <p:cNvSpPr txBox="1"/>
          <p:nvPr/>
        </p:nvSpPr>
        <p:spPr>
          <a:xfrm>
            <a:off x="7552842" y="29320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</a:t>
            </a:r>
            <a:endParaRPr lang="en-US" dirty="0"/>
          </a:p>
        </p:txBody>
      </p:sp>
      <p:cxnSp>
        <p:nvCxnSpPr>
          <p:cNvPr id="80" name="Rett pilkobling 79">
            <a:extLst>
              <a:ext uri="{FF2B5EF4-FFF2-40B4-BE49-F238E27FC236}">
                <a16:creationId xmlns:a16="http://schemas.microsoft.com/office/drawing/2014/main" id="{6707522B-3992-4866-97C1-CD101AC5AC66}"/>
              </a:ext>
            </a:extLst>
          </p:cNvPr>
          <p:cNvCxnSpPr>
            <a:cxnSpLocks/>
          </p:cNvCxnSpPr>
          <p:nvPr/>
        </p:nvCxnSpPr>
        <p:spPr>
          <a:xfrm>
            <a:off x="3519823" y="1863676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kobling 80">
            <a:extLst>
              <a:ext uri="{FF2B5EF4-FFF2-40B4-BE49-F238E27FC236}">
                <a16:creationId xmlns:a16="http://schemas.microsoft.com/office/drawing/2014/main" id="{FB343C90-735E-4CC5-9AB1-D2B7193A3A22}"/>
              </a:ext>
            </a:extLst>
          </p:cNvPr>
          <p:cNvCxnSpPr>
            <a:cxnSpLocks/>
          </p:cNvCxnSpPr>
          <p:nvPr/>
        </p:nvCxnSpPr>
        <p:spPr>
          <a:xfrm flipV="1">
            <a:off x="3700215" y="1838974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ktangel 84">
            <a:extLst>
              <a:ext uri="{FF2B5EF4-FFF2-40B4-BE49-F238E27FC236}">
                <a16:creationId xmlns:a16="http://schemas.microsoft.com/office/drawing/2014/main" id="{33A69AA6-9B1C-4C6E-99A9-E0CCCAD201C0}"/>
              </a:ext>
            </a:extLst>
          </p:cNvPr>
          <p:cNvSpPr/>
          <p:nvPr/>
        </p:nvSpPr>
        <p:spPr>
          <a:xfrm>
            <a:off x="4090981" y="1805670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Rett pilkobling 85">
            <a:extLst>
              <a:ext uri="{FF2B5EF4-FFF2-40B4-BE49-F238E27FC236}">
                <a16:creationId xmlns:a16="http://schemas.microsoft.com/office/drawing/2014/main" id="{64CF5B3D-5FE7-4E44-9B23-49E0FF08F1CE}"/>
              </a:ext>
            </a:extLst>
          </p:cNvPr>
          <p:cNvCxnSpPr>
            <a:cxnSpLocks/>
          </p:cNvCxnSpPr>
          <p:nvPr/>
        </p:nvCxnSpPr>
        <p:spPr>
          <a:xfrm>
            <a:off x="4232010" y="1865714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pilkobling 86">
            <a:extLst>
              <a:ext uri="{FF2B5EF4-FFF2-40B4-BE49-F238E27FC236}">
                <a16:creationId xmlns:a16="http://schemas.microsoft.com/office/drawing/2014/main" id="{CCD0EAE3-E522-4133-BEB7-E57A6B13B33A}"/>
              </a:ext>
            </a:extLst>
          </p:cNvPr>
          <p:cNvCxnSpPr>
            <a:cxnSpLocks/>
          </p:cNvCxnSpPr>
          <p:nvPr/>
        </p:nvCxnSpPr>
        <p:spPr>
          <a:xfrm flipV="1">
            <a:off x="4412402" y="1841012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ktangel 87">
            <a:extLst>
              <a:ext uri="{FF2B5EF4-FFF2-40B4-BE49-F238E27FC236}">
                <a16:creationId xmlns:a16="http://schemas.microsoft.com/office/drawing/2014/main" id="{1254B7C4-DE26-4AD0-A389-779F96CCEA6B}"/>
              </a:ext>
            </a:extLst>
          </p:cNvPr>
          <p:cNvSpPr/>
          <p:nvPr/>
        </p:nvSpPr>
        <p:spPr>
          <a:xfrm>
            <a:off x="4856071" y="1807089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Rett pilkobling 88">
            <a:extLst>
              <a:ext uri="{FF2B5EF4-FFF2-40B4-BE49-F238E27FC236}">
                <a16:creationId xmlns:a16="http://schemas.microsoft.com/office/drawing/2014/main" id="{3CCCB09F-0632-4C5F-8523-BEE1321FE27A}"/>
              </a:ext>
            </a:extLst>
          </p:cNvPr>
          <p:cNvCxnSpPr>
            <a:cxnSpLocks/>
          </p:cNvCxnSpPr>
          <p:nvPr/>
        </p:nvCxnSpPr>
        <p:spPr>
          <a:xfrm>
            <a:off x="4997100" y="1867133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pilkobling 89">
            <a:extLst>
              <a:ext uri="{FF2B5EF4-FFF2-40B4-BE49-F238E27FC236}">
                <a16:creationId xmlns:a16="http://schemas.microsoft.com/office/drawing/2014/main" id="{7955421A-B4A5-4E42-B60C-0F68C0215D52}"/>
              </a:ext>
            </a:extLst>
          </p:cNvPr>
          <p:cNvCxnSpPr>
            <a:cxnSpLocks/>
          </p:cNvCxnSpPr>
          <p:nvPr/>
        </p:nvCxnSpPr>
        <p:spPr>
          <a:xfrm flipV="1">
            <a:off x="5177492" y="1842431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ktangel 92">
            <a:extLst>
              <a:ext uri="{FF2B5EF4-FFF2-40B4-BE49-F238E27FC236}">
                <a16:creationId xmlns:a16="http://schemas.microsoft.com/office/drawing/2014/main" id="{46DB8A19-2BA8-413C-A88D-304AD8570818}"/>
              </a:ext>
            </a:extLst>
          </p:cNvPr>
          <p:cNvSpPr/>
          <p:nvPr/>
        </p:nvSpPr>
        <p:spPr>
          <a:xfrm>
            <a:off x="5504151" y="1810075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Rett pilkobling 93">
            <a:extLst>
              <a:ext uri="{FF2B5EF4-FFF2-40B4-BE49-F238E27FC236}">
                <a16:creationId xmlns:a16="http://schemas.microsoft.com/office/drawing/2014/main" id="{1319FBCE-2FD7-4971-A1F5-86E53948C7F4}"/>
              </a:ext>
            </a:extLst>
          </p:cNvPr>
          <p:cNvCxnSpPr>
            <a:cxnSpLocks/>
          </p:cNvCxnSpPr>
          <p:nvPr/>
        </p:nvCxnSpPr>
        <p:spPr>
          <a:xfrm>
            <a:off x="5645180" y="1870119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pilkobling 94">
            <a:extLst>
              <a:ext uri="{FF2B5EF4-FFF2-40B4-BE49-F238E27FC236}">
                <a16:creationId xmlns:a16="http://schemas.microsoft.com/office/drawing/2014/main" id="{08C303A7-4F96-4B0E-92D5-3D2F9B8D8FDE}"/>
              </a:ext>
            </a:extLst>
          </p:cNvPr>
          <p:cNvCxnSpPr>
            <a:cxnSpLocks/>
          </p:cNvCxnSpPr>
          <p:nvPr/>
        </p:nvCxnSpPr>
        <p:spPr>
          <a:xfrm flipV="1">
            <a:off x="5825572" y="1845417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ktangel 95">
            <a:extLst>
              <a:ext uri="{FF2B5EF4-FFF2-40B4-BE49-F238E27FC236}">
                <a16:creationId xmlns:a16="http://schemas.microsoft.com/office/drawing/2014/main" id="{8DAA11C1-0994-4A79-8557-E1CB551362DC}"/>
              </a:ext>
            </a:extLst>
          </p:cNvPr>
          <p:cNvSpPr/>
          <p:nvPr/>
        </p:nvSpPr>
        <p:spPr>
          <a:xfrm>
            <a:off x="4421699" y="2526224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Rett pilkobling 96">
            <a:extLst>
              <a:ext uri="{FF2B5EF4-FFF2-40B4-BE49-F238E27FC236}">
                <a16:creationId xmlns:a16="http://schemas.microsoft.com/office/drawing/2014/main" id="{B8EA2C3A-EAFC-460D-B0DD-4D0740AC3AE9}"/>
              </a:ext>
            </a:extLst>
          </p:cNvPr>
          <p:cNvCxnSpPr>
            <a:cxnSpLocks/>
          </p:cNvCxnSpPr>
          <p:nvPr/>
        </p:nvCxnSpPr>
        <p:spPr>
          <a:xfrm>
            <a:off x="4562728" y="2586268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tt pilkobling 97">
            <a:extLst>
              <a:ext uri="{FF2B5EF4-FFF2-40B4-BE49-F238E27FC236}">
                <a16:creationId xmlns:a16="http://schemas.microsoft.com/office/drawing/2014/main" id="{134CD285-6944-4C74-9284-764A188BD59C}"/>
              </a:ext>
            </a:extLst>
          </p:cNvPr>
          <p:cNvCxnSpPr>
            <a:cxnSpLocks/>
          </p:cNvCxnSpPr>
          <p:nvPr/>
        </p:nvCxnSpPr>
        <p:spPr>
          <a:xfrm flipV="1">
            <a:off x="4743120" y="2561566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>
            <a:extLst>
              <a:ext uri="{FF2B5EF4-FFF2-40B4-BE49-F238E27FC236}">
                <a16:creationId xmlns:a16="http://schemas.microsoft.com/office/drawing/2014/main" id="{C9EC3BAE-9A9C-4441-B826-F28865BAD8EE}"/>
              </a:ext>
            </a:extLst>
          </p:cNvPr>
          <p:cNvSpPr/>
          <p:nvPr/>
        </p:nvSpPr>
        <p:spPr>
          <a:xfrm>
            <a:off x="5220186" y="2526667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Rett pilkobling 99">
            <a:extLst>
              <a:ext uri="{FF2B5EF4-FFF2-40B4-BE49-F238E27FC236}">
                <a16:creationId xmlns:a16="http://schemas.microsoft.com/office/drawing/2014/main" id="{B778B6D0-F286-4D83-9391-987C7E3DFB81}"/>
              </a:ext>
            </a:extLst>
          </p:cNvPr>
          <p:cNvCxnSpPr>
            <a:cxnSpLocks/>
          </p:cNvCxnSpPr>
          <p:nvPr/>
        </p:nvCxnSpPr>
        <p:spPr>
          <a:xfrm>
            <a:off x="5361215" y="2586711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tt pilkobling 100">
            <a:extLst>
              <a:ext uri="{FF2B5EF4-FFF2-40B4-BE49-F238E27FC236}">
                <a16:creationId xmlns:a16="http://schemas.microsoft.com/office/drawing/2014/main" id="{A0D1E9DD-7691-4537-A005-D10032DF275E}"/>
              </a:ext>
            </a:extLst>
          </p:cNvPr>
          <p:cNvCxnSpPr>
            <a:cxnSpLocks/>
          </p:cNvCxnSpPr>
          <p:nvPr/>
        </p:nvCxnSpPr>
        <p:spPr>
          <a:xfrm flipV="1">
            <a:off x="5541607" y="2562009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>
            <a:extLst>
              <a:ext uri="{FF2B5EF4-FFF2-40B4-BE49-F238E27FC236}">
                <a16:creationId xmlns:a16="http://schemas.microsoft.com/office/drawing/2014/main" id="{42CE5B8D-2F75-46ED-996D-0F1BB19174A5}"/>
              </a:ext>
            </a:extLst>
          </p:cNvPr>
          <p:cNvSpPr/>
          <p:nvPr/>
        </p:nvSpPr>
        <p:spPr>
          <a:xfrm>
            <a:off x="3664220" y="2520328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Rett pilkobling 102">
            <a:extLst>
              <a:ext uri="{FF2B5EF4-FFF2-40B4-BE49-F238E27FC236}">
                <a16:creationId xmlns:a16="http://schemas.microsoft.com/office/drawing/2014/main" id="{AA07E529-1CA1-454E-8016-338AB68CE631}"/>
              </a:ext>
            </a:extLst>
          </p:cNvPr>
          <p:cNvCxnSpPr>
            <a:cxnSpLocks/>
          </p:cNvCxnSpPr>
          <p:nvPr/>
        </p:nvCxnSpPr>
        <p:spPr>
          <a:xfrm>
            <a:off x="3805249" y="2580372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kobling 103">
            <a:extLst>
              <a:ext uri="{FF2B5EF4-FFF2-40B4-BE49-F238E27FC236}">
                <a16:creationId xmlns:a16="http://schemas.microsoft.com/office/drawing/2014/main" id="{2EC1260A-9811-487E-BA67-6A11FFF2CABB}"/>
              </a:ext>
            </a:extLst>
          </p:cNvPr>
          <p:cNvCxnSpPr>
            <a:cxnSpLocks/>
          </p:cNvCxnSpPr>
          <p:nvPr/>
        </p:nvCxnSpPr>
        <p:spPr>
          <a:xfrm flipV="1">
            <a:off x="3985641" y="2555670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B290ADE-B19F-4424-8A35-A313E7F63D16}"/>
              </a:ext>
            </a:extLst>
          </p:cNvPr>
          <p:cNvSpPr/>
          <p:nvPr/>
        </p:nvSpPr>
        <p:spPr>
          <a:xfrm>
            <a:off x="4907245" y="3246712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Rett pilkobling 105">
            <a:extLst>
              <a:ext uri="{FF2B5EF4-FFF2-40B4-BE49-F238E27FC236}">
                <a16:creationId xmlns:a16="http://schemas.microsoft.com/office/drawing/2014/main" id="{413690C5-4AD4-445E-98D8-3D8F22C2D91A}"/>
              </a:ext>
            </a:extLst>
          </p:cNvPr>
          <p:cNvCxnSpPr>
            <a:cxnSpLocks/>
          </p:cNvCxnSpPr>
          <p:nvPr/>
        </p:nvCxnSpPr>
        <p:spPr>
          <a:xfrm>
            <a:off x="5048274" y="3306756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tt pilkobling 106">
            <a:extLst>
              <a:ext uri="{FF2B5EF4-FFF2-40B4-BE49-F238E27FC236}">
                <a16:creationId xmlns:a16="http://schemas.microsoft.com/office/drawing/2014/main" id="{EE70762F-5063-487D-A109-C9AE9AFDBAB8}"/>
              </a:ext>
            </a:extLst>
          </p:cNvPr>
          <p:cNvCxnSpPr>
            <a:cxnSpLocks/>
          </p:cNvCxnSpPr>
          <p:nvPr/>
        </p:nvCxnSpPr>
        <p:spPr>
          <a:xfrm flipV="1">
            <a:off x="5228666" y="3282054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>
            <a:extLst>
              <a:ext uri="{FF2B5EF4-FFF2-40B4-BE49-F238E27FC236}">
                <a16:creationId xmlns:a16="http://schemas.microsoft.com/office/drawing/2014/main" id="{BB27F07E-72FD-4356-8942-3C376EE6267D}"/>
              </a:ext>
            </a:extLst>
          </p:cNvPr>
          <p:cNvSpPr/>
          <p:nvPr/>
        </p:nvSpPr>
        <p:spPr>
          <a:xfrm>
            <a:off x="3944531" y="3246712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Rett pilkobling 110">
            <a:extLst>
              <a:ext uri="{FF2B5EF4-FFF2-40B4-BE49-F238E27FC236}">
                <a16:creationId xmlns:a16="http://schemas.microsoft.com/office/drawing/2014/main" id="{016F93CF-91E9-4830-BC64-4C7034BB08BE}"/>
              </a:ext>
            </a:extLst>
          </p:cNvPr>
          <p:cNvCxnSpPr>
            <a:cxnSpLocks/>
          </p:cNvCxnSpPr>
          <p:nvPr/>
        </p:nvCxnSpPr>
        <p:spPr>
          <a:xfrm>
            <a:off x="4085560" y="3306756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tt pilkobling 111">
            <a:extLst>
              <a:ext uri="{FF2B5EF4-FFF2-40B4-BE49-F238E27FC236}">
                <a16:creationId xmlns:a16="http://schemas.microsoft.com/office/drawing/2014/main" id="{20EFB293-7090-4CDE-9669-17C375FB8A32}"/>
              </a:ext>
            </a:extLst>
          </p:cNvPr>
          <p:cNvCxnSpPr>
            <a:cxnSpLocks/>
          </p:cNvCxnSpPr>
          <p:nvPr/>
        </p:nvCxnSpPr>
        <p:spPr>
          <a:xfrm flipV="1">
            <a:off x="4265952" y="3282054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ktangel 112">
            <a:extLst>
              <a:ext uri="{FF2B5EF4-FFF2-40B4-BE49-F238E27FC236}">
                <a16:creationId xmlns:a16="http://schemas.microsoft.com/office/drawing/2014/main" id="{2D48A1D3-D254-4732-8154-14647BDDF1CF}"/>
              </a:ext>
            </a:extLst>
          </p:cNvPr>
          <p:cNvSpPr/>
          <p:nvPr/>
        </p:nvSpPr>
        <p:spPr>
          <a:xfrm>
            <a:off x="4420820" y="3950464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Rett pilkobling 113">
            <a:extLst>
              <a:ext uri="{FF2B5EF4-FFF2-40B4-BE49-F238E27FC236}">
                <a16:creationId xmlns:a16="http://schemas.microsoft.com/office/drawing/2014/main" id="{384DAD80-CA06-4E53-BDB1-67DE627DA44A}"/>
              </a:ext>
            </a:extLst>
          </p:cNvPr>
          <p:cNvCxnSpPr>
            <a:cxnSpLocks/>
          </p:cNvCxnSpPr>
          <p:nvPr/>
        </p:nvCxnSpPr>
        <p:spPr>
          <a:xfrm>
            <a:off x="4561849" y="4010508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4EA0019F-8C15-42E9-87D7-C744EA4F0570}"/>
              </a:ext>
            </a:extLst>
          </p:cNvPr>
          <p:cNvCxnSpPr>
            <a:cxnSpLocks/>
          </p:cNvCxnSpPr>
          <p:nvPr/>
        </p:nvCxnSpPr>
        <p:spPr>
          <a:xfrm flipV="1">
            <a:off x="4742241" y="3985806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Vilde Mari Reinertsen</dc:creator>
  <cp:lastModifiedBy>Vilde Mari Reinertsen</cp:lastModifiedBy>
  <cp:revision>5</cp:revision>
  <dcterms:created xsi:type="dcterms:W3CDTF">2020-04-23T07:48:49Z</dcterms:created>
  <dcterms:modified xsi:type="dcterms:W3CDTF">2020-04-23T17:22:26Z</dcterms:modified>
</cp:coreProperties>
</file>