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rimson Text" panose="020B0604020202020204" charset="0"/>
      <p:regular r:id="rId20"/>
      <p:bold r:id="rId21"/>
      <p:italic r:id="rId22"/>
      <p:boldItalic r:id="rId23"/>
    </p:embeddedFont>
    <p:embeddedFont>
      <p:font typeface="Josefin Sans" pitchFamily="2" charset="0"/>
      <p:regular r:id="rId24"/>
    </p:embeddedFont>
    <p:embeddedFont>
      <p:font typeface="Lato" panose="020F0502020204030203" pitchFamily="34" charset="0"/>
      <p:regular r:id="rId25"/>
    </p:embeddedFont>
    <p:embeddedFont>
      <p:font typeface="Mako" panose="020B0604020202020204" charset="0"/>
      <p:regular r:id="rId26"/>
    </p:embeddedFont>
    <p:embeddedFont>
      <p:font typeface="Merriweather Light" panose="00000400000000000000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SemiBold" panose="020B0706030804020204" pitchFamily="34" charset="0"/>
      <p:regular r:id="rId39"/>
      <p:bold r:id="rId40"/>
      <p:italic r:id="rId41"/>
      <p:boldItalic r:id="rId42"/>
    </p:embeddedFont>
    <p:embeddedFont>
      <p:font typeface="Russo One" panose="020B0604020202020204" charset="0"/>
      <p:regular r:id="rId43"/>
    </p:embeddedFont>
    <p:embeddedFont>
      <p:font typeface="Vidaloka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736b8602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2736b8602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36b86025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2736b86025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a158865754dc74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4a158865754dc74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a158865754dc74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4a158865754dc74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36b8602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2736b8602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1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1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5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69" name="Google Shape;16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2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3" name="Google Shape;23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53" name="Google Shape;25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9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29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5" name="Google Shape;285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3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3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2" name="Google Shape;312;p34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1" name="Google Shape;341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0" name="Google Shape;350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1" name="Google Shape;36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366" name="Google Shape;366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71" name="Google Shape;371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4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41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82" name="Google Shape;382;p41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41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2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8" name="Google Shape;388;p42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90" name="Google Shape;390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43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0" name="Google Shape;400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4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44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44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45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6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25" name="Google Shape;425;p46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6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46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432" name="Google Shape;43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441" name="Google Shape;441;p48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42" name="Google Shape;442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8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20100" y="1232750"/>
            <a:ext cx="91038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 b="1" dirty="0"/>
              <a:t>LEARN UI/UX PRINCIPLES AND APPLY IN REDESIGNING AND BUILDING DEGREY WEBSITE</a:t>
            </a:r>
            <a:endParaRPr sz="2800" b="1" dirty="0"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2000400" y="271050"/>
            <a:ext cx="51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University of Transport and Communication</a:t>
            </a:r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subTitle" idx="1"/>
          </p:nvPr>
        </p:nvSpPr>
        <p:spPr>
          <a:xfrm>
            <a:off x="2000400" y="2690150"/>
            <a:ext cx="51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By: Pham Ngoc Hai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subTitle" idx="1"/>
          </p:nvPr>
        </p:nvSpPr>
        <p:spPr>
          <a:xfrm>
            <a:off x="2000400" y="3087975"/>
            <a:ext cx="51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The supervisor: Dr. Nguyen Quoc Tuan</a:t>
            </a:r>
            <a:endParaRPr dirty="0"/>
          </a:p>
        </p:txBody>
      </p:sp>
      <p:sp>
        <p:nvSpPr>
          <p:cNvPr id="476" name="Google Shape;476;p54"/>
          <p:cNvSpPr txBox="1">
            <a:spLocks noGrp="1"/>
          </p:cNvSpPr>
          <p:nvPr>
            <p:ph type="subTitle" idx="1"/>
          </p:nvPr>
        </p:nvSpPr>
        <p:spPr>
          <a:xfrm>
            <a:off x="2000400" y="664325"/>
            <a:ext cx="51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High-Quality program English-Vietnamese IT</a:t>
            </a:r>
            <a:endParaRPr sz="1200"/>
          </a:p>
        </p:txBody>
      </p:sp>
      <p:pic>
        <p:nvPicPr>
          <p:cNvPr id="477" name="Google Shape;4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" y="329950"/>
            <a:ext cx="1241150" cy="1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2000400" y="4413100"/>
            <a:ext cx="51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Hanoi, June 2024</a:t>
            </a:r>
            <a:endParaRPr/>
          </a:p>
        </p:txBody>
      </p:sp>
      <p:pic>
        <p:nvPicPr>
          <p:cNvPr id="479" name="Google Shape;47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475" y="300500"/>
            <a:ext cx="1201425" cy="12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/>
      <p:bldP spid="473" grpId="0" build="p"/>
      <p:bldP spid="474" grpId="0" build="p"/>
      <p:bldP spid="475" grpId="0" build="p"/>
      <p:bldP spid="476" grpId="0" build="p"/>
      <p:bldP spid="4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>
            <a:spLocks noGrp="1"/>
          </p:cNvSpPr>
          <p:nvPr>
            <p:ph type="title"/>
          </p:nvPr>
        </p:nvSpPr>
        <p:spPr>
          <a:xfrm>
            <a:off x="1177200" y="2317475"/>
            <a:ext cx="6789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Building the application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And running test</a:t>
            </a:r>
            <a:endParaRPr/>
          </a:p>
        </p:txBody>
      </p:sp>
      <p:sp>
        <p:nvSpPr>
          <p:cNvPr id="548" name="Google Shape;548;p6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4"/>
          <p:cNvSpPr txBox="1">
            <a:spLocks noGrp="1"/>
          </p:cNvSpPr>
          <p:nvPr>
            <p:ph type="title"/>
          </p:nvPr>
        </p:nvSpPr>
        <p:spPr>
          <a:xfrm>
            <a:off x="520199" y="166050"/>
            <a:ext cx="405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User’s interface design </a:t>
            </a:r>
            <a:endParaRPr dirty="0"/>
          </a:p>
        </p:txBody>
      </p:sp>
      <p:pic>
        <p:nvPicPr>
          <p:cNvPr id="554" name="Google Shape;5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17" y="738750"/>
            <a:ext cx="7808365" cy="400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>
            <a:spLocks noGrp="1"/>
          </p:cNvSpPr>
          <p:nvPr>
            <p:ph type="title"/>
          </p:nvPr>
        </p:nvSpPr>
        <p:spPr>
          <a:xfrm>
            <a:off x="2936850" y="2317475"/>
            <a:ext cx="32703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60" name="Google Shape;560;p65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/>
      <p:bldP spid="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>
            <a:spLocks noGrp="1"/>
          </p:cNvSpPr>
          <p:nvPr>
            <p:ph type="subTitle" idx="1"/>
          </p:nvPr>
        </p:nvSpPr>
        <p:spPr>
          <a:xfrm>
            <a:off x="470700" y="1308450"/>
            <a:ext cx="3915000" cy="2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After the project implementation period, the project has achieved the following results: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project applied the UI/UX design process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User can easily access and use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system operates efficiently in all function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Project ready for future deployment</a:t>
            </a:r>
            <a:endParaRPr dirty="0"/>
          </a:p>
        </p:txBody>
      </p:sp>
      <p:sp>
        <p:nvSpPr>
          <p:cNvPr id="566" name="Google Shape;566;p66"/>
          <p:cNvSpPr txBox="1">
            <a:spLocks noGrp="1"/>
          </p:cNvSpPr>
          <p:nvPr>
            <p:ph type="title"/>
          </p:nvPr>
        </p:nvSpPr>
        <p:spPr>
          <a:xfrm>
            <a:off x="413250" y="493725"/>
            <a:ext cx="402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The result</a:t>
            </a:r>
            <a:endParaRPr dirty="0"/>
          </a:p>
        </p:txBody>
      </p:sp>
      <p:pic>
        <p:nvPicPr>
          <p:cNvPr id="567" name="Google Shape;5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25" y="1454214"/>
            <a:ext cx="3781723" cy="22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" grpId="0" build="p"/>
      <p:bldP spid="5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7"/>
          <p:cNvSpPr txBox="1">
            <a:spLocks noGrp="1"/>
          </p:cNvSpPr>
          <p:nvPr>
            <p:ph type="subTitle" idx="1"/>
          </p:nvPr>
        </p:nvSpPr>
        <p:spPr>
          <a:xfrm>
            <a:off x="4619000" y="1336450"/>
            <a:ext cx="4081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Beside the completed tasks, there are still tasks yet to be completed.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security and speed issue of the system has not been emphasized.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Wishlist, price range filtering have not been completed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Some function can be further divided and developed to optimize the user experience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394600" y="483975"/>
            <a:ext cx="402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The remaining issues</a:t>
            </a:r>
            <a:endParaRPr dirty="0"/>
          </a:p>
        </p:txBody>
      </p:sp>
      <p:pic>
        <p:nvPicPr>
          <p:cNvPr id="574" name="Google Shape;5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00" y="1381813"/>
            <a:ext cx="3873251" cy="22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 build="p"/>
      <p:bldP spid="5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>
            <a:spLocks noGrp="1"/>
          </p:cNvSpPr>
          <p:nvPr>
            <p:ph type="subTitle" idx="1"/>
          </p:nvPr>
        </p:nvSpPr>
        <p:spPr>
          <a:xfrm>
            <a:off x="394600" y="1307225"/>
            <a:ext cx="4081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The project has many features that can be developed in the future.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User can edit their personal information.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More login option through Facebook, Google,...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Customer tiers with various benefits and discounts.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Calculations of product availability by color and size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title"/>
          </p:nvPr>
        </p:nvSpPr>
        <p:spPr>
          <a:xfrm>
            <a:off x="394600" y="483975"/>
            <a:ext cx="402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Future development</a:t>
            </a:r>
            <a:endParaRPr dirty="0"/>
          </a:p>
        </p:txBody>
      </p:sp>
      <p:pic>
        <p:nvPicPr>
          <p:cNvPr id="581" name="Google Shape;58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50" y="1352588"/>
            <a:ext cx="3873251" cy="22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build="p"/>
      <p:bldP spid="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>
            <a:spLocks noGrp="1"/>
          </p:cNvSpPr>
          <p:nvPr>
            <p:ph type="body" idx="1"/>
          </p:nvPr>
        </p:nvSpPr>
        <p:spPr>
          <a:xfrm>
            <a:off x="420975" y="441925"/>
            <a:ext cx="55905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dirty="0"/>
              <a:t>Feedback from teachers, and peers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>
            <a:spLocks noGrp="1"/>
          </p:cNvSpPr>
          <p:nvPr>
            <p:ph type="body" idx="1"/>
          </p:nvPr>
        </p:nvSpPr>
        <p:spPr>
          <a:xfrm>
            <a:off x="5252575" y="908841"/>
            <a:ext cx="34302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 dirty="0"/>
              <a:t>Thanks</a:t>
            </a:r>
            <a:endParaRPr sz="7000" dirty="0"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4294967295"/>
          </p:nvPr>
        </p:nvSpPr>
        <p:spPr>
          <a:xfrm>
            <a:off x="5252575" y="1986325"/>
            <a:ext cx="38916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Topic: Learn UI/UX principles and apply them in redesigning and building Degrey website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By: Pham Ngoc Hai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The supervisor: Dr. Nguyen Quoc Tuan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build="p"/>
      <p:bldP spid="59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5" name="Google Shape;485;p55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/>
      <p:bldP spid="4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670075" y="365104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Introduction of the Topic</a:t>
            </a:r>
            <a:endParaRPr dirty="0"/>
          </a:p>
        </p:txBody>
      </p:sp>
      <p:sp>
        <p:nvSpPr>
          <p:cNvPr id="491" name="Google Shape;491;p56"/>
          <p:cNvSpPr txBox="1">
            <a:spLocks noGrp="1"/>
          </p:cNvSpPr>
          <p:nvPr>
            <p:ph type="subTitle" idx="4294967295"/>
          </p:nvPr>
        </p:nvSpPr>
        <p:spPr>
          <a:xfrm>
            <a:off x="3481185" y="4440032"/>
            <a:ext cx="2181629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Source: nowsaigon.com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50" y="937804"/>
            <a:ext cx="7598300" cy="353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>
            <a:spLocks noGrp="1"/>
          </p:cNvSpPr>
          <p:nvPr>
            <p:ph type="title"/>
          </p:nvPr>
        </p:nvSpPr>
        <p:spPr>
          <a:xfrm>
            <a:off x="590246" y="355125"/>
            <a:ext cx="51574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Reason for choosing the topic</a:t>
            </a:r>
            <a:endParaRPr/>
          </a:p>
        </p:txBody>
      </p:sp>
      <p:pic>
        <p:nvPicPr>
          <p:cNvPr id="498" name="Google Shape;49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893" y="927825"/>
            <a:ext cx="7748213" cy="35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7"/>
          <p:cNvSpPr txBox="1">
            <a:spLocks noGrp="1"/>
          </p:cNvSpPr>
          <p:nvPr>
            <p:ph type="subTitle" idx="4294967295"/>
          </p:nvPr>
        </p:nvSpPr>
        <p:spPr>
          <a:xfrm>
            <a:off x="3710356" y="4432775"/>
            <a:ext cx="172328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Source: degrey.vn</a:t>
            </a:r>
            <a:endParaRPr sz="13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>
            <a:spLocks noGrp="1"/>
          </p:cNvSpPr>
          <p:nvPr>
            <p:ph type="title"/>
          </p:nvPr>
        </p:nvSpPr>
        <p:spPr>
          <a:xfrm>
            <a:off x="713250" y="27811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Website requirements</a:t>
            </a:r>
            <a:endParaRPr dirty="0"/>
          </a:p>
        </p:txBody>
      </p:sp>
      <p:sp>
        <p:nvSpPr>
          <p:cNvPr id="505" name="Google Shape;505;p58"/>
          <p:cNvSpPr txBox="1"/>
          <p:nvPr/>
        </p:nvSpPr>
        <p:spPr>
          <a:xfrm>
            <a:off x="-50800" y="1143737"/>
            <a:ext cx="4688114" cy="18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UI/UX design criteria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can purchase and make payments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on the products when they have bought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Management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 Management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 history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Login/Register/Logout</a:t>
            </a:r>
            <a:endParaRPr sz="1600" dirty="0"/>
          </a:p>
        </p:txBody>
      </p:sp>
      <p:pic>
        <p:nvPicPr>
          <p:cNvPr id="506" name="Google Shape;506;p58" descr="User Centred Design Canvas - The Canvas Revol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7325" y="1143724"/>
            <a:ext cx="4300225" cy="31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/>
      <p:bldP spid="5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75" y="1557056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Figma</a:t>
            </a:r>
            <a:endParaRPr dirty="0"/>
          </a:p>
        </p:txBody>
      </p:sp>
      <p:sp>
        <p:nvSpPr>
          <p:cNvPr id="512" name="Google Shape;512;p59"/>
          <p:cNvSpPr txBox="1">
            <a:spLocks noGrp="1"/>
          </p:cNvSpPr>
          <p:nvPr>
            <p:ph type="title" idx="4"/>
          </p:nvPr>
        </p:nvSpPr>
        <p:spPr>
          <a:xfrm>
            <a:off x="3040200" y="9700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59"/>
          <p:cNvSpPr txBox="1">
            <a:spLocks noGrp="1"/>
          </p:cNvSpPr>
          <p:nvPr>
            <p:ph type="title" idx="2"/>
          </p:nvPr>
        </p:nvSpPr>
        <p:spPr>
          <a:xfrm>
            <a:off x="762675" y="975163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4" name="Google Shape;514;p59"/>
          <p:cNvSpPr txBox="1">
            <a:spLocks noGrp="1"/>
          </p:cNvSpPr>
          <p:nvPr>
            <p:ph type="title" idx="3"/>
          </p:nvPr>
        </p:nvSpPr>
        <p:spPr>
          <a:xfrm>
            <a:off x="2277600" y="1551943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Boostrap</a:t>
            </a:r>
            <a:endParaRPr/>
          </a:p>
        </p:txBody>
      </p:sp>
      <p:sp>
        <p:nvSpPr>
          <p:cNvPr id="515" name="Google Shape;515;p59"/>
          <p:cNvSpPr txBox="1">
            <a:spLocks noGrp="1"/>
          </p:cNvSpPr>
          <p:nvPr>
            <p:ph type="title" idx="6"/>
          </p:nvPr>
        </p:nvSpPr>
        <p:spPr>
          <a:xfrm>
            <a:off x="4555125" y="1541743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Sever</a:t>
            </a:r>
            <a:endParaRPr/>
          </a:p>
        </p:txBody>
      </p:sp>
      <p:sp>
        <p:nvSpPr>
          <p:cNvPr id="516" name="Google Shape;516;p59"/>
          <p:cNvSpPr txBox="1">
            <a:spLocks noGrp="1"/>
          </p:cNvSpPr>
          <p:nvPr>
            <p:ph type="title" idx="7"/>
          </p:nvPr>
        </p:nvSpPr>
        <p:spPr>
          <a:xfrm>
            <a:off x="5317725" y="9598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p59"/>
          <p:cNvSpPr txBox="1">
            <a:spLocks noGrp="1"/>
          </p:cNvSpPr>
          <p:nvPr>
            <p:ph type="title" idx="21"/>
          </p:nvPr>
        </p:nvSpPr>
        <p:spPr>
          <a:xfrm>
            <a:off x="3210600" y="299350"/>
            <a:ext cx="272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Tools utilized</a:t>
            </a:r>
            <a:endParaRPr/>
          </a:p>
        </p:txBody>
      </p:sp>
      <p:sp>
        <p:nvSpPr>
          <p:cNvPr id="518" name="Google Shape;518;p59"/>
          <p:cNvSpPr txBox="1">
            <a:spLocks noGrp="1"/>
          </p:cNvSpPr>
          <p:nvPr>
            <p:ph type="title" idx="6"/>
          </p:nvPr>
        </p:nvSpPr>
        <p:spPr>
          <a:xfrm>
            <a:off x="6891525" y="1562139"/>
            <a:ext cx="2252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ASP.NET Core</a:t>
            </a:r>
            <a:endParaRPr/>
          </a:p>
        </p:txBody>
      </p:sp>
      <p:sp>
        <p:nvSpPr>
          <p:cNvPr id="519" name="Google Shape;519;p59"/>
          <p:cNvSpPr txBox="1">
            <a:spLocks noGrp="1"/>
          </p:cNvSpPr>
          <p:nvPr>
            <p:ph type="title" idx="7"/>
          </p:nvPr>
        </p:nvSpPr>
        <p:spPr>
          <a:xfrm>
            <a:off x="7626750" y="9802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520" name="Google Shape;5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8" y="2479975"/>
            <a:ext cx="2081975" cy="14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550" y="2314400"/>
            <a:ext cx="1911550" cy="15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825" y="2314400"/>
            <a:ext cx="1859950" cy="17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6575" y="2314398"/>
            <a:ext cx="1911550" cy="14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"/>
          <p:cNvSpPr txBox="1">
            <a:spLocks noGrp="1"/>
          </p:cNvSpPr>
          <p:nvPr>
            <p:ph type="title"/>
          </p:nvPr>
        </p:nvSpPr>
        <p:spPr>
          <a:xfrm>
            <a:off x="2168400" y="2317475"/>
            <a:ext cx="48072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System analysis</a:t>
            </a:r>
            <a:endParaRPr/>
          </a:p>
        </p:txBody>
      </p:sp>
      <p:sp>
        <p:nvSpPr>
          <p:cNvPr id="529" name="Google Shape;529;p6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" grpId="0"/>
      <p:bldP spid="5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"/>
          <p:cNvSpPr txBox="1">
            <a:spLocks noGrp="1"/>
          </p:cNvSpPr>
          <p:nvPr>
            <p:ph type="title"/>
          </p:nvPr>
        </p:nvSpPr>
        <p:spPr>
          <a:xfrm>
            <a:off x="2991450" y="147900"/>
            <a:ext cx="31611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3000"/>
              <a:t>System Analysis</a:t>
            </a:r>
            <a:endParaRPr sz="3000"/>
          </a:p>
        </p:txBody>
      </p:sp>
      <p:sp>
        <p:nvSpPr>
          <p:cNvPr id="535" name="Google Shape;535;p61"/>
          <p:cNvSpPr txBox="1">
            <a:spLocks noGrp="1"/>
          </p:cNvSpPr>
          <p:nvPr>
            <p:ph type="subTitle" idx="1"/>
          </p:nvPr>
        </p:nvSpPr>
        <p:spPr>
          <a:xfrm>
            <a:off x="3311400" y="4497825"/>
            <a:ext cx="25212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36" name="Google Shape;53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150" y="748175"/>
            <a:ext cx="6517700" cy="37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3089400" y="151300"/>
            <a:ext cx="29652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/>
              <a:t>Relational model</a:t>
            </a:r>
            <a:endParaRPr sz="2800"/>
          </a:p>
        </p:txBody>
      </p:sp>
      <p:pic>
        <p:nvPicPr>
          <p:cNvPr id="542" name="Google Shape;54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25" y="649000"/>
            <a:ext cx="8494574" cy="4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306</Words>
  <Application>Microsoft Office PowerPoint</Application>
  <PresentationFormat>On-screen Show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Lato</vt:lpstr>
      <vt:lpstr>Merriweather Light</vt:lpstr>
      <vt:lpstr>Open Sans SemiBold</vt:lpstr>
      <vt:lpstr>Mako</vt:lpstr>
      <vt:lpstr>Open Sans</vt:lpstr>
      <vt:lpstr>Montserrat</vt:lpstr>
      <vt:lpstr>Vidaloka</vt:lpstr>
      <vt:lpstr>Crimson Text</vt:lpstr>
      <vt:lpstr>Arial</vt:lpstr>
      <vt:lpstr>Josefin Sans</vt:lpstr>
      <vt:lpstr>Russo One</vt:lpstr>
      <vt:lpstr>Minimalist Business Slides XL by Slidesgo</vt:lpstr>
      <vt:lpstr>LEARN UI/UX PRINCIPLES AND APPLY IN REDESIGNING AND BUILDING DEGREY WEBSITE</vt:lpstr>
      <vt:lpstr>Introduction</vt:lpstr>
      <vt:lpstr>Introduction of the Topic</vt:lpstr>
      <vt:lpstr>Reason for choosing the topic</vt:lpstr>
      <vt:lpstr>Website requirements</vt:lpstr>
      <vt:lpstr>Figma</vt:lpstr>
      <vt:lpstr>System analysis</vt:lpstr>
      <vt:lpstr>System Analysis</vt:lpstr>
      <vt:lpstr>Relational model</vt:lpstr>
      <vt:lpstr>Building the application And running test</vt:lpstr>
      <vt:lpstr>User’s interface design </vt:lpstr>
      <vt:lpstr>Conclusion</vt:lpstr>
      <vt:lpstr>The result</vt:lpstr>
      <vt:lpstr>The remaining issues</vt:lpstr>
      <vt:lpstr>Future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s1mple'son The</cp:lastModifiedBy>
  <cp:revision>4</cp:revision>
  <dcterms:modified xsi:type="dcterms:W3CDTF">2024-12-28T03:29:03Z</dcterms:modified>
</cp:coreProperties>
</file>