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Paulo" userId="83aa3b7a6ea350b5" providerId="Windows Live" clId="Web-{BFEEB70A-3D9A-4A0D-9A2C-B96C3ED50AE4}"/>
    <pc:docChg chg="modSld">
      <pc:chgData name="Marcos Paulo" userId="83aa3b7a6ea350b5" providerId="Windows Live" clId="Web-{BFEEB70A-3D9A-4A0D-9A2C-B96C3ED50AE4}" dt="2018-05-17T13:55:22.243" v="21" actId="20577"/>
      <pc:docMkLst>
        <pc:docMk/>
      </pc:docMkLst>
      <pc:sldChg chg="modSp">
        <pc:chgData name="Marcos Paulo" userId="83aa3b7a6ea350b5" providerId="Windows Live" clId="Web-{BFEEB70A-3D9A-4A0D-9A2C-B96C3ED50AE4}" dt="2018-05-17T13:54:44.914" v="16" actId="20577"/>
        <pc:sldMkLst>
          <pc:docMk/>
          <pc:sldMk cId="2481019746" sldId="256"/>
        </pc:sldMkLst>
        <pc:spChg chg="mod">
          <ac:chgData name="Marcos Paulo" userId="83aa3b7a6ea350b5" providerId="Windows Live" clId="Web-{BFEEB70A-3D9A-4A0D-9A2C-B96C3ED50AE4}" dt="2018-05-17T13:54:44.914" v="16" actId="20577"/>
          <ac:spMkLst>
            <pc:docMk/>
            <pc:sldMk cId="2481019746" sldId="256"/>
            <ac:spMk id="2" creationId="{00000000-0000-0000-0000-000000000000}"/>
          </ac:spMkLst>
        </pc:spChg>
        <pc:spChg chg="mod">
          <ac:chgData name="Marcos Paulo" userId="83aa3b7a6ea350b5" providerId="Windows Live" clId="Web-{BFEEB70A-3D9A-4A0D-9A2C-B96C3ED50AE4}" dt="2018-05-17T13:54:39.539" v="4" actId="20577"/>
          <ac:spMkLst>
            <pc:docMk/>
            <pc:sldMk cId="2481019746" sldId="256"/>
            <ac:spMk id="3" creationId="{00000000-0000-0000-0000-000000000000}"/>
          </ac:spMkLst>
        </pc:spChg>
      </pc:sldChg>
      <pc:sldChg chg="modSp">
        <pc:chgData name="Marcos Paulo" userId="83aa3b7a6ea350b5" providerId="Windows Live" clId="Web-{BFEEB70A-3D9A-4A0D-9A2C-B96C3ED50AE4}" dt="2018-05-17T13:55:20.306" v="19" actId="20577"/>
        <pc:sldMkLst>
          <pc:docMk/>
          <pc:sldMk cId="899472364" sldId="259"/>
        </pc:sldMkLst>
        <pc:spChg chg="mod">
          <ac:chgData name="Marcos Paulo" userId="83aa3b7a6ea350b5" providerId="Windows Live" clId="Web-{BFEEB70A-3D9A-4A0D-9A2C-B96C3ED50AE4}" dt="2018-05-17T13:55:20.306" v="19" actId="20577"/>
          <ac:spMkLst>
            <pc:docMk/>
            <pc:sldMk cId="899472364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Zelda – IA A*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Paulo Vilela</a:t>
            </a:r>
          </a:p>
        </p:txBody>
      </p:sp>
    </p:spTree>
    <p:extLst>
      <p:ext uri="{BB962C8B-B14F-4D97-AF65-F5344CB8AC3E}">
        <p14:creationId xmlns:p14="http://schemas.microsoft.com/office/powerpoint/2010/main" val="24810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pt-BR" dirty="0"/>
              <a:t>Um agente possui atuadores e sensores, e conhece o ambiente o qual está.</a:t>
            </a:r>
          </a:p>
          <a:p>
            <a:r>
              <a:rPr lang="pt-BR" dirty="0"/>
              <a:t>Os atuadores e sensores, conhecem o agente ao qual estão associados</a:t>
            </a:r>
          </a:p>
          <a:p>
            <a:r>
              <a:rPr lang="pt-BR" dirty="0"/>
              <a:t>O ambiente possui uma matriz de “</a:t>
            </a:r>
            <a:r>
              <a:rPr lang="pt-BR" dirty="0" err="1"/>
              <a:t>ground</a:t>
            </a:r>
            <a:r>
              <a:rPr lang="pt-BR" dirty="0"/>
              <a:t>”, e um </a:t>
            </a:r>
            <a:r>
              <a:rPr lang="pt-BR" dirty="0" err="1"/>
              <a:t>hash</a:t>
            </a:r>
            <a:r>
              <a:rPr lang="pt-BR" dirty="0"/>
              <a:t> dos objetivos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70" y="3356824"/>
            <a:ext cx="4798722" cy="34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 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17803"/>
            <a:ext cx="8012601" cy="49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Escolher o menor caminho entre 2 pontos</a:t>
            </a:r>
          </a:p>
          <a:p>
            <a:pPr lvl="1"/>
            <a:r>
              <a:rPr lang="pt-BR" dirty="0"/>
              <a:t>A*</a:t>
            </a:r>
          </a:p>
          <a:p>
            <a:pPr lvl="1"/>
            <a:r>
              <a:rPr lang="pt-BR" dirty="0"/>
              <a:t> h(n) = Distancia Euclidiana</a:t>
            </a:r>
          </a:p>
          <a:p>
            <a:r>
              <a:rPr lang="pt-BR" dirty="0"/>
              <a:t>Link decidir qual o melhor percurso entre sua casa, as </a:t>
            </a:r>
            <a:r>
              <a:rPr lang="pt-BR" dirty="0" err="1"/>
              <a:t>dungeons</a:t>
            </a:r>
            <a:r>
              <a:rPr lang="pt-BR" dirty="0"/>
              <a:t> e de volta para sua casa</a:t>
            </a:r>
          </a:p>
        </p:txBody>
      </p:sp>
    </p:spTree>
    <p:extLst>
      <p:ext uri="{BB962C8B-B14F-4D97-AF65-F5344CB8AC3E}">
        <p14:creationId xmlns:p14="http://schemas.microsoft.com/office/powerpoint/2010/main" val="89947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iterativo, melhorando o caminho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sorteado um ciclo hamiltoniano qualquer.</a:t>
            </a:r>
          </a:p>
          <a:p>
            <a:r>
              <a:rPr lang="pt-BR" dirty="0"/>
              <a:t>Retira-se 2 pares de arestas NÃO ADJACENTES, e adiciona outro par que seja uma combinação dos 2 retirados, e que não esteja atualmente no ciclo.</a:t>
            </a:r>
          </a:p>
          <a:p>
            <a:r>
              <a:rPr lang="pt-BR" dirty="0"/>
              <a:t>Caso o custo do novo ciclo seja menor que o custo atual, atualiza o ciclo, caso contrario, mantem e testa um novo par de arestas.</a:t>
            </a:r>
          </a:p>
          <a:p>
            <a:r>
              <a:rPr lang="pt-BR" dirty="0"/>
              <a:t>Continue até que todos os pares de arestas tenham sido testados</a:t>
            </a:r>
          </a:p>
        </p:txBody>
      </p:sp>
    </p:spTree>
    <p:extLst>
      <p:ext uri="{BB962C8B-B14F-4D97-AF65-F5344CB8AC3E}">
        <p14:creationId xmlns:p14="http://schemas.microsoft.com/office/powerpoint/2010/main" val="24342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iterativo, melhorando o caminho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65" y="1905000"/>
            <a:ext cx="2019300" cy="2000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21" y="1905000"/>
            <a:ext cx="2027349" cy="20020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1785938"/>
            <a:ext cx="2295525" cy="22383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276" y="1785938"/>
            <a:ext cx="2311075" cy="22383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651673" y="3905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344293" y="4031626"/>
            <a:ext cx="237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190 – (60 + 20) + (10 + 35) = 155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65" y="4324013"/>
            <a:ext cx="1828800" cy="18002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830987" y="61540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155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865" y="4228762"/>
            <a:ext cx="2057400" cy="19907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940121" y="6219487"/>
            <a:ext cx="237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155 – (70 + 40) + (60 + 20) = 125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179" y="4191710"/>
            <a:ext cx="1838325" cy="174307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404544" y="61021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155</a:t>
            </a:r>
          </a:p>
        </p:txBody>
      </p:sp>
    </p:spTree>
    <p:extLst>
      <p:ext uri="{BB962C8B-B14F-4D97-AF65-F5344CB8AC3E}">
        <p14:creationId xmlns:p14="http://schemas.microsoft.com/office/powerpoint/2010/main" val="67397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melhor caminho decidido o agente percorre o mapa na ordem executando A*, entre cada par </a:t>
            </a:r>
            <a:r>
              <a:rPr lang="pt-BR"/>
              <a:t>de pontos.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04108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234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Cacho</vt:lpstr>
      <vt:lpstr>Zelda – IA A*</vt:lpstr>
      <vt:lpstr>Modelagem geral</vt:lpstr>
      <vt:lpstr>Modelagem do problema</vt:lpstr>
      <vt:lpstr>Problemáticas</vt:lpstr>
      <vt:lpstr>Busca iterativo, melhorando o caminho</vt:lpstr>
      <vt:lpstr>Busca iterativo, melhorando o caminho</vt:lpstr>
      <vt:lpstr>Resolvendo o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Zelda</dc:title>
  <dc:creator>Marcos Paulo</dc:creator>
  <cp:lastModifiedBy>Marcos Paulo</cp:lastModifiedBy>
  <cp:revision>10</cp:revision>
  <dcterms:created xsi:type="dcterms:W3CDTF">2016-09-22T23:52:14Z</dcterms:created>
  <dcterms:modified xsi:type="dcterms:W3CDTF">2018-05-17T13:55:56Z</dcterms:modified>
</cp:coreProperties>
</file>