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936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3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 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42370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	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10µF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C7-13:		0.1µF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Q1-7:		NPN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	Photo Transistor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8Ω, 700Hz – 4kHz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	10kΩ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	47kΩ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R11-14, 27:		220kΩ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	100Ω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	22kΩ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R24, 28:		330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5</cp:revision>
  <dcterms:created xsi:type="dcterms:W3CDTF">2017-03-31T02:35:20Z</dcterms:created>
  <dcterms:modified xsi:type="dcterms:W3CDTF">2017-03-31T04:18:55Z</dcterms:modified>
</cp:coreProperties>
</file>