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3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9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9E12F8-4E6E-9F47-809F-90362755178F}" type="datetimeFigureOut">
              <a:rPr lang="en-US" smtClean="0"/>
              <a:t>4/28/17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4D3BAE-2B3C-634A-8BC8-D06DA07B0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977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32651-1328-4865-BAD1-4C12A4D92860}" type="datetimeFigureOut">
              <a:rPr lang="en-US" smtClean="0"/>
              <a:t>4/28/17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7E2E5-8B55-45B1-93A0-DD78EDFF8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880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32651-1328-4865-BAD1-4C12A4D92860}" type="datetimeFigureOut">
              <a:rPr lang="en-US" smtClean="0"/>
              <a:t>4/28/17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7E2E5-8B55-45B1-93A0-DD78EDFF8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117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32651-1328-4865-BAD1-4C12A4D92860}" type="datetimeFigureOut">
              <a:rPr lang="en-US" smtClean="0"/>
              <a:t>4/28/17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7E2E5-8B55-45B1-93A0-DD78EDFF8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413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32651-1328-4865-BAD1-4C12A4D92860}" type="datetimeFigureOut">
              <a:rPr lang="en-US" smtClean="0"/>
              <a:t>4/28/17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7E2E5-8B55-45B1-93A0-DD78EDFF8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313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32651-1328-4865-BAD1-4C12A4D92860}" type="datetimeFigureOut">
              <a:rPr lang="en-US" smtClean="0"/>
              <a:t>4/28/17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7E2E5-8B55-45B1-93A0-DD78EDFF8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098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32651-1328-4865-BAD1-4C12A4D92860}" type="datetimeFigureOut">
              <a:rPr lang="en-US" smtClean="0"/>
              <a:t>4/28/17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7E2E5-8B55-45B1-93A0-DD78EDFF8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985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32651-1328-4865-BAD1-4C12A4D92860}" type="datetimeFigureOut">
              <a:rPr lang="en-US" smtClean="0"/>
              <a:t>4/28/17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7E2E5-8B55-45B1-93A0-DD78EDFF8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816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32651-1328-4865-BAD1-4C12A4D92860}" type="datetimeFigureOut">
              <a:rPr lang="en-US" smtClean="0"/>
              <a:t>4/28/17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7E2E5-8B55-45B1-93A0-DD78EDFF8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312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32651-1328-4865-BAD1-4C12A4D92860}" type="datetimeFigureOut">
              <a:rPr lang="en-US" smtClean="0"/>
              <a:t>4/28/17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7E2E5-8B55-45B1-93A0-DD78EDFF8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081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32651-1328-4865-BAD1-4C12A4D92860}" type="datetimeFigureOut">
              <a:rPr lang="en-US" smtClean="0"/>
              <a:t>4/28/17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7E2E5-8B55-45B1-93A0-DD78EDFF8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548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32651-1328-4865-BAD1-4C12A4D92860}" type="datetimeFigureOut">
              <a:rPr lang="en-US" smtClean="0"/>
              <a:t>4/28/17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7E2E5-8B55-45B1-93A0-DD78EDFF8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185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032651-1328-4865-BAD1-4C12A4D92860}" type="datetimeFigureOut">
              <a:rPr lang="en-US" smtClean="0"/>
              <a:t>4/28/17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87E2E5-8B55-45B1-93A0-DD78EDFF8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29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48128" y="596348"/>
            <a:ext cx="257622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0 - NC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1 - NC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2 - RED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3 - YELLOW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4 - GREEN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5 - BLUE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6 - SPEAKER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7 - SPI (CE1)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8 - SPI (CE0)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9 - SPI (MISO)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10 - SPI (MOSI)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11 - SPI (SCLK)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12 - SWITCH 1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13 - SWITCH 2</a:t>
            </a:r>
          </a:p>
        </p:txBody>
      </p:sp>
      <p:cxnSp>
        <p:nvCxnSpPr>
          <p:cNvPr id="7" name="Straight Connector 6"/>
          <p:cNvCxnSpPr>
            <a:cxnSpLocks/>
          </p:cNvCxnSpPr>
          <p:nvPr/>
        </p:nvCxnSpPr>
        <p:spPr>
          <a:xfrm>
            <a:off x="5731293" y="2581275"/>
            <a:ext cx="0" cy="1850766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 rot="16200000">
            <a:off x="5404201" y="3368158"/>
            <a:ext cx="65418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7-SEG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10360" y="596348"/>
            <a:ext cx="236021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14 - UART (TX)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15 - UART (RX)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16 - BUTTON 1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17 - BUTTON 2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18 - BUTTON 3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19 - BUTTON 4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20 - BUTTON 5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21 - ENABLE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22 - NC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23 - DP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24 – A (LSB)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25 - B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26 - C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27 – D (MSB)</a:t>
            </a:r>
          </a:p>
        </p:txBody>
      </p:sp>
    </p:spTree>
    <p:extLst>
      <p:ext uri="{BB962C8B-B14F-4D97-AF65-F5344CB8AC3E}">
        <p14:creationId xmlns:p14="http://schemas.microsoft.com/office/powerpoint/2010/main" val="4131106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5423458" y="2852211"/>
            <a:ext cx="276999" cy="1850766"/>
            <a:chOff x="5592793" y="2581275"/>
            <a:chExt cx="276999" cy="1850766"/>
          </a:xfrm>
        </p:grpSpPr>
        <p:cxnSp>
          <p:nvCxnSpPr>
            <p:cNvPr id="7" name="Straight Connector 6"/>
            <p:cNvCxnSpPr>
              <a:cxnSpLocks/>
            </p:cNvCxnSpPr>
            <p:nvPr/>
          </p:nvCxnSpPr>
          <p:spPr>
            <a:xfrm>
              <a:off x="5731293" y="2581275"/>
              <a:ext cx="0" cy="185076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 rot="16200000">
              <a:off x="5404201" y="3368158"/>
              <a:ext cx="654184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7-SEG</a:t>
              </a: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5416846" y="596348"/>
            <a:ext cx="281275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PIN BCM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8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14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 UART (TX)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10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15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 UART (RX)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36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 BUTTON 1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11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17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 BUTTON 2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12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18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 BUTTON 3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35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19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 BUTTON 4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38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 BUTTON 5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40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21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 ENABLE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15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22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 NC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16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23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 DP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18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24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– A (LSB)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22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25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 B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37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26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 C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13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27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–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(MSB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82081" y="596348"/>
            <a:ext cx="288978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PIN BCM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27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0 - NC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28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1 - NC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3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2 - RED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5  3 -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YELLOW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7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4 - GREEN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29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5 - BLUE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31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6 - SPEAKER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26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7 - SPI (CE1)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24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8 - SPI (CE0)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21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9 - SPI (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MISO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19 10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 SPI (MOSI)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23 11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 SPI (SCLK)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32 12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 SWITCH 1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33 13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 SWITCH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569236" y="1332653"/>
            <a:ext cx="23951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PIN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2 - +5V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4 - +5V (SPKR)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6 -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GND</a:t>
            </a:r>
          </a:p>
        </p:txBody>
      </p:sp>
    </p:spTree>
    <p:extLst>
      <p:ext uri="{BB962C8B-B14F-4D97-AF65-F5344CB8AC3E}">
        <p14:creationId xmlns:p14="http://schemas.microsoft.com/office/powerpoint/2010/main" val="1206843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23360" y="1371600"/>
            <a:ext cx="4003019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C1-5:	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smtClean="0">
                <a:latin typeface="Courier New" panose="02070309020205020404" pitchFamily="49" charset="0"/>
                <a:cs typeface="Courier New" panose="02070309020205020404" pitchFamily="49" charset="0"/>
              </a:rPr>
              <a:t>   1µF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C6:	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10µF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C7-14:	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0.1µF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SP1:	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8Ω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0.15W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Q1-7:	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NPN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Q8:	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Phototrans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., adj. R27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POT1:	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10kΩ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R1-10, 15-19: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47kΩ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R25, 26: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47kΩ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R11-14: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220kΩ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R20-22: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100Ω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R23:	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22kΩ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R24, 28: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330Ω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R27:		   100kΩ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2193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328</Words>
  <Application>Microsoft Macintosh PowerPoint</Application>
  <PresentationFormat>Widescreen</PresentationFormat>
  <Paragraphs>78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Calibri</vt:lpstr>
      <vt:lpstr>Calibri Light</vt:lpstr>
      <vt:lpstr>Courier New</vt:lpstr>
      <vt:lpstr>Arial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 Starms</dc:creator>
  <cp:lastModifiedBy>Will Starms</cp:lastModifiedBy>
  <cp:revision>19</cp:revision>
  <dcterms:created xsi:type="dcterms:W3CDTF">2017-03-31T02:35:20Z</dcterms:created>
  <dcterms:modified xsi:type="dcterms:W3CDTF">2017-04-28T23:43:45Z</dcterms:modified>
</cp:coreProperties>
</file>