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E12F8-4E6E-9F47-809F-90362755178F}" type="datetimeFigureOut">
              <a:rPr lang="en-US" smtClean="0"/>
              <a:t>5/6/17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D3BAE-2B3C-634A-8BC8-D06DA07B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77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1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1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9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5/6/17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5/6/17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5/6/17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8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8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2651-1328-4865-BAD1-4C12A4D92860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8128" y="596348"/>
            <a:ext cx="25762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0 - NC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1 - NC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2 - RED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3 - YELLOW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4 - GREEN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5 - BLUE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6 - SPEAKER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7 - SPI (CE1)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8 - SPI (CE0)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9 - SPI (MISO)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10 - SPI (MOSI)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11 - SPI (SCLK)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12 - SWITCH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13 - SWITCH 2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5731293" y="2581275"/>
            <a:ext cx="0" cy="18507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5404201" y="3368158"/>
            <a:ext cx="654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7-SEG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0360" y="596348"/>
            <a:ext cx="23602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14 - UART (TX)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15 - UART (RX)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16 - BUTTON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17 - BUTTON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18 - BUTTON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19 - BUTTON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20 - BUTTON 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21 - ENABLE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22 - NC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23 - DP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24 – A (LSB)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25 - B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26 - 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27 – D (MSB)</a:t>
            </a:r>
          </a:p>
        </p:txBody>
      </p:sp>
    </p:spTree>
    <p:extLst>
      <p:ext uri="{BB962C8B-B14F-4D97-AF65-F5344CB8AC3E}">
        <p14:creationId xmlns:p14="http://schemas.microsoft.com/office/powerpoint/2010/main" val="413110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423458" y="2852211"/>
            <a:ext cx="276999" cy="1850766"/>
            <a:chOff x="5592793" y="2581275"/>
            <a:chExt cx="276999" cy="1850766"/>
          </a:xfrm>
        </p:grpSpPr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5731293" y="2581275"/>
              <a:ext cx="0" cy="18507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5404201" y="3368158"/>
              <a:ext cx="6541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7-SEG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416846" y="596348"/>
            <a:ext cx="28127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 BCM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8 14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UART (TX)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10 15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UART (RX)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36 16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BUTTON 1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11 17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BUTTON 2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12 18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BUTTON 3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35 19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BUTTON 4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38 20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BUTTON 5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40 21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ENABLE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15 22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NC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16 23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DP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18 24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A (LSB)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22 25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B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37 26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C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13 27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(MSB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2081" y="596348"/>
            <a:ext cx="28897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 BCM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27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0 - NC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28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1 - NC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2 - RED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3 -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4 - GREEN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29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5 - BLUE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31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6 - SPEAKER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26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7 - SPI (CE1)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24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8 - SPI (CE0)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21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9 - SPI 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19 10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SPI (MOSI)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23 11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SPI (SCLK)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32 12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SWITCH 1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33 13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SWITCH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69236" y="1332653"/>
            <a:ext cx="2395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2 - +5V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4 - +5V (SPKR)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mr-I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- 3.3V Logic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84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3360" y="1371600"/>
            <a:ext cx="396134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C1-5: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1µF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C6: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10µF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C7-17: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0.1µF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SP1: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8Ω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0.15W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Q1-7: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NPN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Q8: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Phototrans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R27 Adj.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POT1: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10kΩ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R1-10, 15-19: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47kΩ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R11-14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220kΩ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R20-22: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100Ω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R23: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22kΩ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R24:		   200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Ω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R25, 26:	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47kΩ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R27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		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100kΩ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R28: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300Ω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9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333</Words>
  <Application>Microsoft Macintosh PowerPoint</Application>
  <PresentationFormat>Widescreen</PresentationFormat>
  <Paragraphs>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Starms</dc:creator>
  <cp:lastModifiedBy>Will Starms</cp:lastModifiedBy>
  <cp:revision>25</cp:revision>
  <dcterms:created xsi:type="dcterms:W3CDTF">2017-03-31T02:35:20Z</dcterms:created>
  <dcterms:modified xsi:type="dcterms:W3CDTF">2017-05-06T21:56:17Z</dcterms:modified>
</cp:coreProperties>
</file>