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936" y="596348"/>
            <a:ext cx="2576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2 - RED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3 - YELLOW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4 - GREEN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5 - BLUE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6 - SPEAKER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7 - SPI (CE1)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8 - SPI (CE0)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9 - SPI (MISO)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10 - SPI (MOSI)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11 - SPI (SCLK)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12 - SWITCH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13 - SWITCH 2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731293" y="2581275"/>
            <a:ext cx="0" cy="18507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404201" y="3368158"/>
            <a:ext cx="654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7-SEG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0360" y="596348"/>
            <a:ext cx="2360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14 - UART (TX)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15 - UART (RX)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16 - BUTTON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17 - BUTTON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18 - BUTTON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19 - BUTTON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20 - BUTTON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21 - ENABLE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23 - DP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 – A (LSB)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25 - 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26 - 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27 – D (MSB)</a:t>
            </a:r>
          </a:p>
        </p:txBody>
      </p:sp>
    </p:spTree>
    <p:extLst>
      <p:ext uri="{BB962C8B-B14F-4D97-AF65-F5344CB8AC3E}">
        <p14:creationId xmlns:p14="http://schemas.microsoft.com/office/powerpoint/2010/main" val="4131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1371600"/>
            <a:ext cx="40030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C1-5:		1µF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C6:		10µF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C7-14:		0.1µF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SP1:		8Ω, ~0.08W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Q1-7:		NPN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Q8: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Phototrans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., adj. R27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POT1:			10kΩ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R1-10, 15-19:		47kΩ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R25, 26:		47kΩ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R11-14, R27:		220kΩ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R20-22:		100Ω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R23:			22kΩ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R24, 28:		330Ω</a:t>
            </a:r>
          </a:p>
        </p:txBody>
      </p:sp>
    </p:spTree>
    <p:extLst>
      <p:ext uri="{BB962C8B-B14F-4D97-AF65-F5344CB8AC3E}">
        <p14:creationId xmlns:p14="http://schemas.microsoft.com/office/powerpoint/2010/main" val="406219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Starms</dc:creator>
  <cp:lastModifiedBy>Will Starms</cp:lastModifiedBy>
  <cp:revision>8</cp:revision>
  <dcterms:created xsi:type="dcterms:W3CDTF">2017-03-31T02:35:20Z</dcterms:created>
  <dcterms:modified xsi:type="dcterms:W3CDTF">2017-04-19T00:28:25Z</dcterms:modified>
</cp:coreProperties>
</file>