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12F8-4E6E-9F47-809F-90362755178F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D3BAE-2B3C-634A-8BC8-D06DA07B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2651-1328-4865-BAD1-4C12A4D92860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8128" y="596348"/>
            <a:ext cx="2576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2 - RED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3 - YELLOW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4 - GREEN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5 - BLUE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6 - SPEAKER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7 - SPI (CE1)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8 - SPI (CE0)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9 - SPI (MISO)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10 - SPI (MOSI)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11 - SPI (SCLK)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12 - SWITCH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13 - SWITCH 2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31293" y="2581275"/>
            <a:ext cx="0" cy="18507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404201" y="3368158"/>
            <a:ext cx="654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7-SEG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0360" y="596348"/>
            <a:ext cx="2360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14 - UART (TX)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15 - UART (RX)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16 - BUTTON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17 - BUTTON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18 - BUTTON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19 - BUTTON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20 - BUTTON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21 - ENABLE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23 - DP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 – A (LSB)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25 - 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26 - 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27 – D (MSB)</a:t>
            </a:r>
          </a:p>
        </p:txBody>
      </p:sp>
    </p:spTree>
    <p:extLst>
      <p:ext uri="{BB962C8B-B14F-4D97-AF65-F5344CB8AC3E}">
        <p14:creationId xmlns:p14="http://schemas.microsoft.com/office/powerpoint/2010/main" val="4131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23458" y="2852211"/>
            <a:ext cx="276999" cy="1850766"/>
            <a:chOff x="5592793" y="2581275"/>
            <a:chExt cx="276999" cy="1850766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5731293" y="2581275"/>
              <a:ext cx="0" cy="18507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5404201" y="3368158"/>
              <a:ext cx="654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7-SEG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16846" y="596348"/>
            <a:ext cx="28691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BCM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14 - UART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(TX)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15 - UART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(RX)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36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16 - BTN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17 - BTN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18 - BTN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35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19 - BTN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38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20 - BTN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21 - ENABLE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22 - 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16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23 - DP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18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24 -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(LSB)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22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25 - 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37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26 - 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27 - 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(MSB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7508" y="596348"/>
            <a:ext cx="2889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BCM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  0 - 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29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  6 - SPKR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CE1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CE0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MISO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MOSI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SCLK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SW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3680" y="858520"/>
            <a:ext cx="2395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2 - +5V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4 - +5V (SPKR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mr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- 3.3V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BCM -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51801" y="2852211"/>
            <a:ext cx="276999" cy="1337122"/>
            <a:chOff x="5592793" y="2581275"/>
            <a:chExt cx="276999" cy="1850766"/>
          </a:xfrm>
        </p:grpSpPr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731293" y="2581275"/>
              <a:ext cx="0" cy="18507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5404201" y="3368158"/>
              <a:ext cx="654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SPI</a:t>
              </a: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9332" y="1036921"/>
            <a:ext cx="462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▲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▼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684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1371600"/>
            <a:ext cx="396134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C1-5: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1µF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10µF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C7-17: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0.1µF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Q1-7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NPN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Q8: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Phototrans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R27 Adj.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POT1: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R1-10, 15-19: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47kΩ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R11-14: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220kΩ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R20-22: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100Ω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R23: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22kΩ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R24:		   200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R25, 26:	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47kΩ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		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R28: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S1-5:		   Mom. NO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S6,7:		   SPDT BBM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SP1:		   8Ω,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0.15W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9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328</Words>
  <Application>Microsoft Macintosh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Starms</dc:creator>
  <cp:lastModifiedBy>Will Starms</cp:lastModifiedBy>
  <cp:revision>34</cp:revision>
  <dcterms:created xsi:type="dcterms:W3CDTF">2017-03-31T02:35:20Z</dcterms:created>
  <dcterms:modified xsi:type="dcterms:W3CDTF">2017-05-13T23:07:53Z</dcterms:modified>
</cp:coreProperties>
</file>