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3"/>
  </p:notesMasterIdLst>
  <p:handoutMasterIdLst>
    <p:handoutMasterId r:id="rId24"/>
  </p:handoutMasterIdLst>
  <p:sldIdLst>
    <p:sldId id="552" r:id="rId3"/>
    <p:sldId id="476" r:id="rId4"/>
    <p:sldId id="508" r:id="rId5"/>
    <p:sldId id="535" r:id="rId6"/>
    <p:sldId id="546" r:id="rId7"/>
    <p:sldId id="536" r:id="rId8"/>
    <p:sldId id="483" r:id="rId9"/>
    <p:sldId id="553" r:id="rId10"/>
    <p:sldId id="554" r:id="rId11"/>
    <p:sldId id="415" r:id="rId12"/>
    <p:sldId id="480" r:id="rId13"/>
    <p:sldId id="492" r:id="rId14"/>
    <p:sldId id="491" r:id="rId15"/>
    <p:sldId id="494" r:id="rId16"/>
    <p:sldId id="471" r:id="rId17"/>
    <p:sldId id="540" r:id="rId18"/>
    <p:sldId id="555" r:id="rId19"/>
    <p:sldId id="549" r:id="rId20"/>
    <p:sldId id="550" r:id="rId21"/>
    <p:sldId id="55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545B3C-8861-4738-869D-3B7DA15AE876}">
          <p14:sldIdLst>
            <p14:sldId id="552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546"/>
            <p14:sldId id="536"/>
          </p14:sldIdLst>
        </p14:section>
        <p14:section name="Team" id="{D358BE77-7272-44D1-BDCE-F47F1E2C64D7}">
          <p14:sldIdLst>
            <p14:sldId id="483"/>
            <p14:sldId id="553"/>
            <p14:sldId id="554"/>
          </p14:sldIdLst>
        </p14:section>
        <p14:section name="Course Organization" id="{2B4D2ED8-F966-4FF9-BC04-EA7C60E10932}">
          <p14:sldIdLst>
            <p14:sldId id="415"/>
            <p14:sldId id="480"/>
            <p14:sldId id="492"/>
            <p14:sldId id="491"/>
            <p14:sldId id="494"/>
            <p14:sldId id="471"/>
          </p14:sldIdLst>
        </p14:section>
        <p14:section name="Conclusion" id="{E47C5259-9EA6-4EC9-BC48-DB727F9AFB1B}">
          <p14:sldIdLst>
            <p14:sldId id="540"/>
            <p14:sldId id="555"/>
            <p14:sldId id="549"/>
            <p14:sldId id="550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343" autoAdjust="0"/>
  </p:normalViewPr>
  <p:slideViewPr>
    <p:cSldViewPr>
      <p:cViewPr varScale="1">
        <p:scale>
          <a:sx n="59" d="100"/>
          <a:sy n="59" d="100"/>
        </p:scale>
        <p:origin x="432" y="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4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1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7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2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08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4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s://softuni.bg/courses/php-basics/" TargetMode="External"/><Relationship Id="rId7" Type="http://schemas.openxmlformats.org/officeDocument/2006/relationships/hyperlink" Target="https://www.facebook.com/groups/PXPWebMay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softuni.bg/forum/categories/1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hptherightway.com/" TargetMode="External"/><Relationship Id="rId2" Type="http://schemas.openxmlformats.org/officeDocument/2006/relationships/hyperlink" Target="https://secure.php.net/manual/en/index.ph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introprogramming.info/" TargetMode="External"/><Relationship Id="rId5" Type="http://schemas.openxmlformats.org/officeDocument/2006/relationships/hyperlink" Target="https://www.w3schools.com/php/" TargetMode="External"/><Relationship Id="rId4" Type="http://schemas.openxmlformats.org/officeDocument/2006/relationships/hyperlink" Target="https://www.tutorialspoint.com/ph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9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Web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33087" y="6321715"/>
            <a:ext cx="2950749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76" y="2185796"/>
            <a:ext cx="3135066" cy="32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Web Basic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1163" y="1940133"/>
            <a:ext cx="11498248" cy="601041"/>
            <a:chOff x="395314" y="1838163"/>
            <a:chExt cx="9280498" cy="53626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97869" y="185646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55144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931418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30375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90083" y="1961394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2668" y="1504890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13-May-2019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13585" y="1519509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8-July-2018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53324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95313" y="2876044"/>
            <a:ext cx="5622899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Web Development Basic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13-May-2019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7-July-2019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8499A2-1F18-44CE-BC12-71B59A3F878C}"/>
              </a:ext>
            </a:extLst>
          </p:cNvPr>
          <p:cNvSpPr/>
          <p:nvPr/>
        </p:nvSpPr>
        <p:spPr bwMode="auto">
          <a:xfrm>
            <a:off x="6195970" y="2876044"/>
            <a:ext cx="290030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MVC Frameworks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weeks * 4 times / week</a:t>
            </a:r>
          </a:p>
          <a:p>
            <a:pPr algn="ctr"/>
            <a:r>
              <a:rPr lang="en-GB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8-July-2019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11-Aug-2019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9274034" y="2876044"/>
            <a:ext cx="2535377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Web Dev Basic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13-Aug-2019</a:t>
            </a:r>
          </a:p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MVC Frameworks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15-Sept-2019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826851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6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Final exam – 95%</a:t>
            </a:r>
          </a:p>
          <a:p>
            <a:pPr lvl="1"/>
            <a:r>
              <a:rPr lang="en-US" dirty="0"/>
              <a:t>Exercises &amp; homework – 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2" y="1905000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https://softuni.bg/courses/php-basics/</a:t>
            </a: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6612" y="3288835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https://softuni.bg/forum/categories/10/</a:t>
            </a: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2" y="4653055"/>
            <a:ext cx="79248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https://www.facebook.com/groups/PXPWebMay2019</a:t>
            </a: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</a:rPr>
              <a:t> 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12812" y="1315917"/>
            <a:ext cx="10287000" cy="5201066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PHP 7 Manual</a:t>
            </a:r>
          </a:p>
          <a:p>
            <a:pPr lvl="2"/>
            <a:r>
              <a:rPr lang="en-US" dirty="0">
                <a:hlinkClick r:id="rId2"/>
              </a:rPr>
              <a:t>https://secure.php.net/manual/en/index.php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PHP The Right Way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https://phptherightway.com/</a:t>
            </a:r>
            <a:endParaRPr lang="en-US" dirty="0"/>
          </a:p>
          <a:p>
            <a:pPr lvl="1"/>
            <a:r>
              <a:rPr lang="en-US" b="1" dirty="0"/>
              <a:t>The Learn PHP Tutorial</a:t>
            </a:r>
          </a:p>
          <a:p>
            <a:pPr lvl="2"/>
            <a:r>
              <a:rPr lang="en-US" dirty="0">
                <a:hlinkClick r:id="rId4"/>
              </a:rPr>
              <a:t>https://www.tutorialspoint.com/php/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PHP Tutorial by W3CSchool</a:t>
            </a:r>
          </a:p>
          <a:p>
            <a:pPr lvl="2"/>
            <a:r>
              <a:rPr lang="en-US" dirty="0">
                <a:hlinkClick r:id="rId5"/>
              </a:rPr>
              <a:t>https://www.w3schools.com/php/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>
              <a:hlinkClick r:id="rId6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websites for php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9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77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6319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php-web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Web Basic Course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79612" y="1295400"/>
            <a:ext cx="10134601" cy="5090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Basic knowledge over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CSS</a:t>
            </a:r>
            <a:r>
              <a:rPr lang="en-US" sz="30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Fundamental knowledge over what is </a:t>
            </a: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dirty="0"/>
              <a:t> and how it works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Creating and using </a:t>
            </a:r>
            <a:r>
              <a:rPr lang="en-US" sz="3000" b="1" dirty="0">
                <a:solidFill>
                  <a:schemeClr val="bg1"/>
                </a:solidFill>
              </a:rPr>
              <a:t>classes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r>
              <a:rPr lang="en-US" sz="3000" dirty="0"/>
              <a:t>, abstraction, </a:t>
            </a:r>
            <a:br>
              <a:rPr lang="en-US" sz="3000" dirty="0"/>
            </a:br>
            <a:r>
              <a:rPr lang="en-US" sz="3000" dirty="0"/>
              <a:t>polymorphism, inheritance, encapsulation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Fundamental knowledge over what is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sz="3000" dirty="0"/>
              <a:t> and how</a:t>
            </a:r>
            <a:br>
              <a:rPr lang="en-US" sz="3000" dirty="0"/>
            </a:br>
            <a:r>
              <a:rPr lang="en-US" sz="3000" dirty="0"/>
              <a:t> it works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Fundamental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knowledge for creating web applications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812" y="1295400"/>
            <a:ext cx="9927138" cy="5276048"/>
          </a:xfrm>
        </p:spPr>
        <p:txBody>
          <a:bodyPr>
            <a:normAutofit/>
          </a:bodyPr>
          <a:lstStyle/>
          <a:p>
            <a:r>
              <a:rPr lang="en-GB" dirty="0"/>
              <a:t>Practical exam for 6  hours</a:t>
            </a:r>
          </a:p>
          <a:p>
            <a:pPr lvl="1"/>
            <a:r>
              <a:rPr lang="en-GB" dirty="0"/>
              <a:t>Creating a database using SQL</a:t>
            </a:r>
          </a:p>
          <a:p>
            <a:pPr lvl="1"/>
            <a:r>
              <a:rPr lang="en-GB" dirty="0"/>
              <a:t>Creating CRUD Application using the learned syntax, technologies and database</a:t>
            </a:r>
          </a:p>
          <a:p>
            <a:r>
              <a:rPr lang="en-GB" dirty="0"/>
              <a:t>Solutions are evaluated for each participant by hand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3.ytimg.com/vi/4jm0dqnl8kE/maxresdefault.jpg">
            <a:extLst>
              <a:ext uri="{FF2B5EF4-FFF2-40B4-BE49-F238E27FC236}">
                <a16:creationId xmlns:a16="http://schemas.microsoft.com/office/drawing/2014/main" id="{C461B224-75DB-4567-A923-B8EF14BF2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4009" y="1613257"/>
            <a:ext cx="3646163" cy="3577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CEO @ Codexio</a:t>
            </a:r>
          </a:p>
          <a:p>
            <a:r>
              <a:rPr lang="en-US" dirty="0"/>
              <a:t>Former CTO @ LockTrip</a:t>
            </a:r>
          </a:p>
          <a:p>
            <a:r>
              <a:rPr lang="en-US" dirty="0"/>
              <a:t>Former Training Director @ SoftUni</a:t>
            </a:r>
          </a:p>
          <a:p>
            <a:r>
              <a:rPr lang="en-US" dirty="0"/>
              <a:t>5+ years developer experience</a:t>
            </a:r>
          </a:p>
          <a:p>
            <a:r>
              <a:rPr lang="en-US" dirty="0"/>
              <a:t>3+ years QA experience</a:t>
            </a:r>
          </a:p>
          <a:p>
            <a:r>
              <a:rPr lang="en-US" dirty="0"/>
              <a:t>4+ years of being </a:t>
            </a:r>
            <a:br>
              <a:rPr lang="bg-BG" dirty="0"/>
            </a:br>
            <a:r>
              <a:rPr lang="en-US" dirty="0"/>
              <a:t>Technical Trainer @ SoftUni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Ivan Yonkov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Program Lead and Trainer @ SoftUni</a:t>
            </a:r>
          </a:p>
          <a:p>
            <a:r>
              <a:rPr lang="en-US" dirty="0"/>
              <a:t>Interested in: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b="1" dirty="0"/>
              <a:t>PHP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Mihail Velikov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86BCD-5DDC-4F49-A419-8D0C77E4BE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838475" y="1588753"/>
            <a:ext cx="3710905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94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604</Words>
  <Application>Microsoft Office PowerPoint</Application>
  <PresentationFormat>Custom</PresentationFormat>
  <Paragraphs>145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PHP Web</vt:lpstr>
      <vt:lpstr>Table of Contents</vt:lpstr>
      <vt:lpstr>Have a Question?</vt:lpstr>
      <vt:lpstr>PowerPoint Presentation</vt:lpstr>
      <vt:lpstr>Php Web Basic Course Goals</vt:lpstr>
      <vt:lpstr>Practical Exam</vt:lpstr>
      <vt:lpstr>PowerPoint Presentation</vt:lpstr>
      <vt:lpstr>Ivan Yonkov</vt:lpstr>
      <vt:lpstr>Mihail Velikov</vt:lpstr>
      <vt:lpstr>PowerPoint Presentation</vt:lpstr>
      <vt:lpstr>Php Web Basic Module – Timeline</vt:lpstr>
      <vt:lpstr>Homework Assignments &amp; Exercises</vt:lpstr>
      <vt:lpstr>Scoring System for the Course</vt:lpstr>
      <vt:lpstr>Course Web Site, Forum and FB Group</vt:lpstr>
      <vt:lpstr>Useful websites for php learning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Course Introduction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2019-05-13T14:19:52Z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