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7"/>
  </p:notesMasterIdLst>
  <p:handoutMasterIdLst>
    <p:handoutMasterId r:id="rId48"/>
  </p:handoutMasterIdLst>
  <p:sldIdLst>
    <p:sldId id="521" r:id="rId3"/>
    <p:sldId id="522" r:id="rId4"/>
    <p:sldId id="523" r:id="rId5"/>
    <p:sldId id="524" r:id="rId6"/>
    <p:sldId id="539" r:id="rId7"/>
    <p:sldId id="526" r:id="rId8"/>
    <p:sldId id="540" r:id="rId9"/>
    <p:sldId id="528" r:id="rId10"/>
    <p:sldId id="541" r:id="rId11"/>
    <p:sldId id="532" r:id="rId12"/>
    <p:sldId id="537" r:id="rId13"/>
    <p:sldId id="534" r:id="rId14"/>
    <p:sldId id="538" r:id="rId15"/>
    <p:sldId id="274" r:id="rId16"/>
    <p:sldId id="501" r:id="rId17"/>
    <p:sldId id="497" r:id="rId18"/>
    <p:sldId id="420" r:id="rId19"/>
    <p:sldId id="429" r:id="rId20"/>
    <p:sldId id="481" r:id="rId21"/>
    <p:sldId id="428" r:id="rId22"/>
    <p:sldId id="480" r:id="rId23"/>
    <p:sldId id="433" r:id="rId24"/>
    <p:sldId id="483" r:id="rId25"/>
    <p:sldId id="445" r:id="rId26"/>
    <p:sldId id="513" r:id="rId27"/>
    <p:sldId id="502" r:id="rId28"/>
    <p:sldId id="503" r:id="rId29"/>
    <p:sldId id="504" r:id="rId30"/>
    <p:sldId id="511" r:id="rId31"/>
    <p:sldId id="506" r:id="rId32"/>
    <p:sldId id="507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427" r:id="rId41"/>
    <p:sldId id="467" r:id="rId42"/>
    <p:sldId id="466" r:id="rId43"/>
    <p:sldId id="470" r:id="rId44"/>
    <p:sldId id="413" r:id="rId45"/>
    <p:sldId id="496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D503DEF-2AB1-4987-A915-7B5FEE9665BE}">
          <p14:sldIdLst/>
        </p14:section>
        <p14:section name="Преговор" id="{6E029B37-6DE3-4E15-AA0E-9991606C7106}">
          <p14:sldIdLst>
            <p14:sldId id="521"/>
            <p14:sldId id="522"/>
            <p14:sldId id="523"/>
            <p14:sldId id="524"/>
            <p14:sldId id="539"/>
            <p14:sldId id="526"/>
            <p14:sldId id="540"/>
            <p14:sldId id="528"/>
            <p14:sldId id="541"/>
            <p14:sldId id="532"/>
            <p14:sldId id="537"/>
            <p14:sldId id="534"/>
            <p14:sldId id="538"/>
          </p14:sldIdLst>
        </p14:section>
        <p14:section name="Default Section" id="{D2B10626-A337-498A-9DEE-77BCF1CC2A6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481"/>
            <p14:sldId id="428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13"/>
            <p14:sldId id="502"/>
            <p14:sldId id="503"/>
            <p14:sldId id="504"/>
            <p14:sldId id="511"/>
            <p14:sldId id="506"/>
            <p14:sldId id="507"/>
            <p14:sldId id="514"/>
            <p14:sldId id="515"/>
            <p14:sldId id="516"/>
            <p14:sldId id="517"/>
            <p14:sldId id="518"/>
            <p14:sldId id="519"/>
            <p14:sldId id="520"/>
            <p14:sldId id="427"/>
            <p14:sldId id="467"/>
            <p14:sldId id="466"/>
            <p14:sldId id="470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533" autoAdjust="0"/>
  </p:normalViewPr>
  <p:slideViewPr>
    <p:cSldViewPr>
      <p:cViewPr varScale="1">
        <p:scale>
          <a:sx n="71" d="100"/>
          <a:sy n="71" d="100"/>
        </p:scale>
        <p:origin x="67" y="3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49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5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3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6#0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6#0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6#02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6#03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7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1; $</a:t>
            </a:r>
            <a:r>
              <a:rPr lang="en-US" dirty="0" err="1"/>
              <a:t>i</a:t>
            </a:r>
            <a:r>
              <a:rPr lang="en-US" dirty="0"/>
              <a:t> &lt;= 5; $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($</a:t>
            </a:r>
            <a:r>
              <a:rPr lang="en-US" dirty="0" err="1"/>
              <a:t>i</a:t>
            </a:r>
            <a:r>
              <a:rPr lang="en-US" dirty="0"/>
              <a:t> == 2 || $</a:t>
            </a:r>
            <a:r>
              <a:rPr lang="en-US" dirty="0" err="1"/>
              <a:t>i</a:t>
            </a:r>
            <a:r>
              <a:rPr lang="en-US" dirty="0"/>
              <a:t>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echo "$</a:t>
            </a:r>
            <a:r>
              <a:rPr lang="en-US" dirty="0" err="1"/>
              <a:t>i</a:t>
            </a:r>
            <a:r>
              <a:rPr lang="en-US" dirty="0"/>
              <a:t> ";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3908" y="3736677"/>
            <a:ext cx="3151103" cy="1444543"/>
            <a:chOff x="1039935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584399" y="4495607"/>
              <a:ext cx="5204848" cy="102528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Notice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69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1; $</a:t>
            </a:r>
            <a:r>
              <a:rPr lang="en-US" dirty="0" err="1"/>
              <a:t>i</a:t>
            </a:r>
            <a:r>
              <a:rPr lang="en-US" dirty="0"/>
              <a:t> &lt;= 5; $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($</a:t>
            </a:r>
            <a:r>
              <a:rPr lang="en-US" dirty="0" err="1"/>
              <a:t>i</a:t>
            </a:r>
            <a:r>
              <a:rPr lang="en-US" dirty="0"/>
              <a:t> == 2 || $</a:t>
            </a:r>
            <a:r>
              <a:rPr lang="en-US" dirty="0" err="1"/>
              <a:t>i</a:t>
            </a:r>
            <a:r>
              <a:rPr lang="en-US" dirty="0"/>
              <a:t>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echo "$</a:t>
            </a:r>
            <a:r>
              <a:rPr lang="en-US" dirty="0" err="1"/>
              <a:t>i</a:t>
            </a:r>
            <a:r>
              <a:rPr lang="en-US" dirty="0"/>
              <a:t> ";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3908" y="3736677"/>
            <a:ext cx="3151103" cy="1444543"/>
            <a:chOff x="1039935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584399" y="4495607"/>
              <a:ext cx="5204848" cy="102528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Notice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4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579600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Notice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1; $</a:t>
            </a:r>
            <a:r>
              <a:rPr lang="en-US" dirty="0" err="1"/>
              <a:t>i</a:t>
            </a:r>
            <a:r>
              <a:rPr lang="en-US" dirty="0"/>
              <a:t> &lt;= 10; $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echo "$</a:t>
            </a:r>
            <a:r>
              <a:rPr lang="en-US" dirty="0" err="1"/>
              <a:t>i</a:t>
            </a:r>
            <a:r>
              <a:rPr lang="en-US" dirty="0"/>
              <a:t> ";</a:t>
            </a:r>
          </a:p>
          <a:p>
            <a:r>
              <a:rPr lang="en-US" dirty="0"/>
              <a:t>  if ($i%10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579600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Notice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1; $</a:t>
            </a:r>
            <a:r>
              <a:rPr lang="en-US" dirty="0" err="1"/>
              <a:t>i</a:t>
            </a:r>
            <a:r>
              <a:rPr lang="en-US" dirty="0"/>
              <a:t> &lt;= 10; $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echo "$</a:t>
            </a:r>
            <a:r>
              <a:rPr lang="en-US" dirty="0" err="1"/>
              <a:t>i</a:t>
            </a:r>
            <a:r>
              <a:rPr lang="en-US" dirty="0"/>
              <a:t> ";</a:t>
            </a:r>
          </a:p>
          <a:p>
            <a:r>
              <a:rPr lang="en-US" dirty="0"/>
              <a:t>  if ($i%10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9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7" y="5194335"/>
            <a:ext cx="3181915" cy="848300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pb-nov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9" y="1676400"/>
            <a:ext cx="675502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intval(readline());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for($i = $n; $i &gt;= 1; $i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echo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$i 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4212" y="2358028"/>
            <a:ext cx="1838784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0699" y="2358028"/>
            <a:ext cx="1193548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36001" y="2205987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137" y="2971800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https://judge.softuni.bg/Contests/Compete/Index/1016#0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39424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1; $</a:t>
            </a:r>
            <a:r>
              <a:rPr lang="en-US" dirty="0" err="1"/>
              <a:t>i</a:t>
            </a:r>
            <a:r>
              <a:rPr lang="en-US" dirty="0"/>
              <a:t>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echo $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21148" y="4515224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Notice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1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B6CDF2DD-1F50-4F71-B99E-34250165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7667157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intval(readline());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($i = 1; $i &lt;= $n; $i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echo "$i " . PHP_EOL;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6412" y="2514600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08315" y="3048515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7886700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$n = intval(readline());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$num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($i = 0; $i &lt;= $n; $i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echo "$num " . PHP_EOL;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$num = $num * 4;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627812" y="2770632"/>
            <a:ext cx="16935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https://judge.softuni.bg/Contests/Compete/Index/1016#2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(1)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3" y="1890009"/>
            <a:ext cx="4974049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$a = 3;       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$b = 3;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&lt; $a</a:t>
            </a:r>
            <a:r>
              <a:rPr lang="en-US" sz="2000" b="1" dirty="0">
                <a:latin typeface="Consolas" panose="020B0609020204030204" pitchFamily="49" charset="0"/>
              </a:rPr>
              <a:t>)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echo </a:t>
            </a:r>
            <a:r>
              <a:rPr lang="en-US" sz="2000" b="1" dirty="0">
                <a:latin typeface="Consolas" panose="020B0609020204030204" pitchFamily="49" charset="0"/>
              </a:rPr>
              <a:t>"i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" . PHP_EOL;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$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$j &lt; $b</a:t>
            </a:r>
            <a:r>
              <a:rPr lang="en-US" sz="2000" b="1" dirty="0">
                <a:latin typeface="Consolas" panose="020B0609020204030204" pitchFamily="49" charset="0"/>
              </a:rPr>
              <a:t>)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sz="2000" b="1" dirty="0">
                <a:latin typeface="Consolas" panose="020B0609020204030204" pitchFamily="49" charset="0"/>
              </a:rPr>
              <a:t>"j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$j </a:t>
            </a:r>
            <a:r>
              <a:rPr lang="en-US" sz="2000" b="1" dirty="0">
                <a:latin typeface="Consolas" panose="020B0609020204030204" pitchFamily="49" charset="0"/>
              </a:rPr>
              <a:t>" . PHP_EOL;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$j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echo </a:t>
            </a:r>
            <a:r>
              <a:rPr lang="en-US" sz="2000" b="1" dirty="0">
                <a:latin typeface="Consolas" panose="020B0609020204030204" pitchFamily="49" charset="0"/>
              </a:rPr>
              <a:t>PHP_EOL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257362" y="4025416"/>
            <a:ext cx="35722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3262FDB-3F39-47DF-883A-E0361DB8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02" y="1890009"/>
            <a:ext cx="2990850" cy="40717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329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 (2)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1890009"/>
            <a:ext cx="5507449" cy="3719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echo "i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"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.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PHP_EOL;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&lt;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$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echo "j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$j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 . PHP_EOL;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echo PHP_EOL;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33864" y="3952415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582413" y="3972293"/>
            <a:ext cx="2368999" cy="4418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9" name="Picture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1B978C9A-023D-4436-BBEA-1F914D6A0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62" y="1723317"/>
            <a:ext cx="2990850" cy="40717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0"/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7598" y="2228487"/>
            <a:ext cx="5282273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$a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$b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($i = 0; $i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$i++)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echo "i = $i " . PHP_EOL;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for ($j = 0; $j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$b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$j++)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echo "j = $j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 . PHP_EOL;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echo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PHP_EOL;</a:t>
            </a:r>
            <a:endParaRPr lang="en-US" sz="21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945583" y="3929431"/>
            <a:ext cx="399631" cy="45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816032" y="4193497"/>
            <a:ext cx="2211580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55ECEA-8721-4EC0-9BB7-0371DC618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04" y="2240241"/>
            <a:ext cx="2840766" cy="3322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666183"/>
            <a:ext cx="8214481" cy="2413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($i = 0; $i &lt; $a; $i++)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($j = 0; $j &lt; $b; $j++)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for ($n = 0; $n &lt; $c; $n++)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4582411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872356" y="2804867"/>
            <a:ext cx="547489" cy="47661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741612" y="3339716"/>
            <a:ext cx="5752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3656012" y="3916828"/>
            <a:ext cx="554988" cy="57375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00692" y="2070613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39424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1; $</a:t>
            </a:r>
            <a:r>
              <a:rPr lang="en-US" dirty="0" err="1"/>
              <a:t>i</a:t>
            </a:r>
            <a:r>
              <a:rPr lang="en-US" dirty="0"/>
              <a:t>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echo $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21148" y="4515224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Notice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10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301" y="4102642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4800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33670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intval(readline());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$rooms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intval(readline());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($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$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$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&gt;= 1; $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($j = 0; $j &lt; $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$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($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== $floors)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"L{$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}{$j} ";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PHP_EOL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674812" y="2553852"/>
            <a:ext cx="7248846" cy="184126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279419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86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98612" y="1219200"/>
            <a:ext cx="7848599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$name = 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$winnerScore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$winnerName = '';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($name != "STOP")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$score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($i = 0; $i &lt; strlen($name); $i++)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$score += ord($name[$i]);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 if ($score &gt; $winnerScore)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$winnerName = $name;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$winnerScore = $score;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$name = 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echo "Winner is $winnerName - $winnerScore!";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627" y="2828925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903412" y="2971801"/>
            <a:ext cx="6248400" cy="7711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7517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dirty="0">
                <a:latin typeface="Consolas" panose="020B0609020204030204" pitchFamily="49" charset="0"/>
              </a:rPr>
              <a:t>The batter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should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contain flour,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eggs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and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9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427" y="1257327"/>
            <a:ext cx="974338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$numberOfBatches = intval(readline());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$flour = false;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$sugar = false;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$eggs = false;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for ($i = 1; $i &lt;= $numberOfBatches; $i++)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while (true)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$command = readline();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if ($command == "Bake!")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if ($flour == true &amp;&amp; $eggs == true &amp;&amp; $sugar == true)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echo "Baking batch number $i..." . PHP_EOL;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$flour = false; $eggs = false; $sugar = false;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…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485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612" y="642711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79612" y="1257994"/>
            <a:ext cx="731520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else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echo "The batter should contain flour, 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eggs and sugar!" .PHP_EOL;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continue;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switch ($command)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case "flour": $flour = true;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case "eggs": $eggs = true;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case "sugar": $sugar = true;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8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8541740" cy="5261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7027" y="1693463"/>
            <a:ext cx="575838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($i = 1; $i &lt;= $n; </a:t>
            </a:r>
            <a:r>
              <a:rPr lang="nn-NO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echo $i . PHP_EOL;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2005676"/>
            <a:ext cx="1926608" cy="1427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8567" y="3657324"/>
            <a:ext cx="2253081" cy="2438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7026" y="3946831"/>
            <a:ext cx="667278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&lt;= $n; </a:t>
            </a:r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</a:t>
            </a:r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&lt;= $n; </a:t>
            </a:r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{$row}-{$col}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. PHP_EOL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372109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5" y="1966838"/>
            <a:ext cx="318274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echo "</a:t>
            </a:r>
            <a:r>
              <a:rPr lang="en-US" dirty="0" err="1"/>
              <a:t>SoftUni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5" y="2628673"/>
            <a:ext cx="3474508" cy="1295309"/>
            <a:chOff x="9009082" y="2321375"/>
            <a:chExt cx="3434273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405644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Exception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9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2" y="42672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372109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5" y="1966838"/>
            <a:ext cx="318274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echo "</a:t>
            </a:r>
            <a:r>
              <a:rPr lang="en-US" dirty="0" err="1"/>
              <a:t>SoftUni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5" y="2628673"/>
            <a:ext cx="3474508" cy="1295309"/>
            <a:chOff x="9009082" y="2321375"/>
            <a:chExt cx="3434273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405644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Exception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0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8" y="4565669"/>
              <a:ext cx="5204848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Exception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531680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 ($i = 97; $i &lt; 100; $i++) {</a:t>
            </a:r>
          </a:p>
          <a:p>
            <a:pPr fontAlgn="t"/>
            <a:r>
              <a:rPr lang="nn-NO" dirty="0"/>
              <a:t>  echo(chr($i) .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4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8" y="4565669"/>
              <a:ext cx="5204848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Exception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531680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 ($i = 97; $i &lt; 100; $i++) {</a:t>
            </a:r>
          </a:p>
          <a:p>
            <a:pPr fontAlgn="t"/>
            <a:r>
              <a:rPr lang="nn-NO" dirty="0"/>
              <a:t>  echo(chr($i) .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2" y="1905000"/>
            <a:ext cx="5740099" cy="171847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for($i = 0; $i&lt; ord('A'); $i++){</a:t>
            </a:r>
          </a:p>
          <a:p>
            <a:pPr fontAlgn="t"/>
            <a:r>
              <a:rPr lang="nn-NO" dirty="0"/>
              <a:t>  echo "$i ";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44438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Exception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2" y="1905000"/>
            <a:ext cx="5740099" cy="171847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for($i = 0; $i&lt; ord('A'); $i++){</a:t>
            </a:r>
          </a:p>
          <a:p>
            <a:pPr fontAlgn="t"/>
            <a:r>
              <a:rPr lang="nn-NO" dirty="0"/>
              <a:t>  echo "$i ";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44438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Exception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2282</Words>
  <Application>Microsoft Office PowerPoint</Application>
  <PresentationFormat>Custom</PresentationFormat>
  <Paragraphs>457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Числата от N до 1 в обратен ред – решение </vt:lpstr>
      <vt:lpstr>Числата от 1 до N през 3 – условие 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 (1)</vt:lpstr>
      <vt:lpstr>Вложени цикли – пример (2)</vt:lpstr>
      <vt:lpstr>Вложени цикли – пример (3)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SoftUni Diamond Partners</vt:lpstr>
      <vt:lpstr>SoftUni Diamond Partners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5</cp:revision>
  <dcterms:created xsi:type="dcterms:W3CDTF">2014-01-02T17:00:34Z</dcterms:created>
  <dcterms:modified xsi:type="dcterms:W3CDTF">2018-12-04T22:59:46Z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