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0"/>
  </p:notesMasterIdLst>
  <p:handoutMasterIdLst>
    <p:handoutMasterId r:id="rId41"/>
  </p:handoutMasterIdLst>
  <p:sldIdLst>
    <p:sldId id="274" r:id="rId4"/>
    <p:sldId id="488" r:id="rId5"/>
    <p:sldId id="276" r:id="rId6"/>
    <p:sldId id="470" r:id="rId7"/>
    <p:sldId id="451" r:id="rId8"/>
    <p:sldId id="449" r:id="rId9"/>
    <p:sldId id="476" r:id="rId10"/>
    <p:sldId id="473" r:id="rId11"/>
    <p:sldId id="395" r:id="rId12"/>
    <p:sldId id="477" r:id="rId13"/>
    <p:sldId id="478" r:id="rId14"/>
    <p:sldId id="481" r:id="rId15"/>
    <p:sldId id="495" r:id="rId16"/>
    <p:sldId id="494" r:id="rId17"/>
    <p:sldId id="475" r:id="rId18"/>
    <p:sldId id="479" r:id="rId19"/>
    <p:sldId id="445" r:id="rId20"/>
    <p:sldId id="480" r:id="rId21"/>
    <p:sldId id="496" r:id="rId22"/>
    <p:sldId id="460" r:id="rId23"/>
    <p:sldId id="485" r:id="rId24"/>
    <p:sldId id="483" r:id="rId25"/>
    <p:sldId id="482" r:id="rId26"/>
    <p:sldId id="464" r:id="rId27"/>
    <p:sldId id="465" r:id="rId28"/>
    <p:sldId id="466" r:id="rId29"/>
    <p:sldId id="467" r:id="rId30"/>
    <p:sldId id="468" r:id="rId31"/>
    <p:sldId id="497" r:id="rId32"/>
    <p:sldId id="459" r:id="rId33"/>
    <p:sldId id="349" r:id="rId34"/>
    <p:sldId id="489" r:id="rId35"/>
    <p:sldId id="490" r:id="rId36"/>
    <p:sldId id="491" r:id="rId37"/>
    <p:sldId id="413" r:id="rId38"/>
    <p:sldId id="492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75"/>
            <p14:sldId id="479"/>
            <p14:sldId id="445"/>
            <p14:sldId id="480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482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  <p14:sldId id="497"/>
          </p14:sldIdLst>
        </p14:section>
        <p14:section name="Задачи" id="{404568EE-C957-4972-8FF5-F398C2C614C3}">
          <p14:sldIdLst>
            <p14:sldId id="459"/>
            <p14:sldId id="349"/>
            <p14:sldId id="489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533" autoAdjust="0"/>
  </p:normalViewPr>
  <p:slideViewPr>
    <p:cSldViewPr>
      <p:cViewPr>
        <p:scale>
          <a:sx n="96" d="100"/>
          <a:sy n="96" d="100"/>
        </p:scale>
        <p:origin x="-106" y="2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Relationship Id="rId5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udge.softuni.bg/Contests/Practice/Index/1012#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udge.softuni.bg/Contests/Practice/Index/1012#2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67306"/>
            <a:ext cx="3137440" cy="847659"/>
          </a:xfrm>
        </p:spPr>
        <p:txBody>
          <a:bodyPr/>
          <a:lstStyle/>
          <a:p>
            <a:r>
              <a:rPr lang="bg-BG" dirty="0" smtClean="0"/>
              <a:t>Преподавателски</a:t>
            </a:r>
            <a:r>
              <a:rPr lang="bg-BG" dirty="0" smtClean="0"/>
              <a:t> </a:t>
            </a:r>
            <a:r>
              <a:rPr lang="bg-BG" dirty="0"/>
              <a:t>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b="1" dirty="0"/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b="1" dirty="0"/>
              <a:t>Чете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 </a:t>
            </a:r>
            <a:r>
              <a:rPr lang="en-US" sz="3000" dirty="0"/>
              <a:t>(</a:t>
            </a:r>
            <a:r>
              <a:rPr lang="bg-BG" sz="3000" b="1" dirty="0"/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b="1" dirty="0"/>
              <a:t>Извежда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на 5</a:t>
            </a:r>
            <a:r>
              <a:rPr lang="en-US" sz="3000" dirty="0"/>
              <a:t>.</a:t>
            </a:r>
            <a:r>
              <a:rPr lang="bg-BG" sz="3000" dirty="0"/>
              <a:t>50</a:t>
            </a:r>
            <a:endParaRPr lang="en-US" sz="3000" dirty="0"/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=""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=""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=""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=""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=""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20DAB3E-AB2A-48DA-92F5-2BA4086EF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2" y="1510141"/>
            <a:ext cx="5257800" cy="2223659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chemeClr val="tx1"/>
                </a:solidFill>
              </a:rPr>
              <a:t>$grade = </a:t>
            </a:r>
            <a:r>
              <a:rPr lang="it-IT" sz="2400" dirty="0" smtClean="0">
                <a:solidFill>
                  <a:schemeClr val="tx1"/>
                </a:solidFill>
              </a:rPr>
              <a:t>floatval(readline</a:t>
            </a:r>
            <a:r>
              <a:rPr lang="it-IT" sz="2400" dirty="0">
                <a:solidFill>
                  <a:schemeClr val="tx1"/>
                </a:solidFill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chemeClr val="bg1"/>
                </a:solidFill>
              </a:rPr>
              <a:t>if ($grade &gt;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it-IT" sz="2400" dirty="0">
                <a:solidFill>
                  <a:schemeClr val="bg1"/>
                </a:solidFill>
              </a:rPr>
              <a:t> 5.50)</a:t>
            </a:r>
            <a:r>
              <a:rPr lang="it-IT" sz="2400" dirty="0"/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echo </a:t>
            </a:r>
            <a:r>
              <a:rPr lang="it-IT" sz="2400" dirty="0">
                <a:solidFill>
                  <a:schemeClr val="tx1"/>
                </a:solidFill>
              </a:rPr>
              <a:t>"Excellent!";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judge.softuni.bg/Contests/Compete/Index/1012#0</a:t>
            </a:r>
            <a:r>
              <a:rPr lang="bg-BG" sz="2400" dirty="0" smtClean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=""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1984182" y="4197731"/>
            <a:ext cx="1444833" cy="20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7072E98-BD42-4EBA-922E-D0CA7C768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03" y="3962400"/>
            <a:ext cx="4096510" cy="202574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11" name="Arrow: Bent-Up 10">
            <a:extLst>
              <a:ext uri="{FF2B5EF4-FFF2-40B4-BE49-F238E27FC236}">
                <a16:creationId xmlns="" xmlns:a16="http://schemas.microsoft.com/office/drawing/2014/main" id="{BA44FB9E-E993-452E-892A-33F0D729F5E7}"/>
              </a:ext>
            </a:extLst>
          </p:cNvPr>
          <p:cNvSpPr/>
          <p:nvPr/>
        </p:nvSpPr>
        <p:spPr bwMode="auto">
          <a:xfrm flipV="1">
            <a:off x="6436548" y="2336314"/>
            <a:ext cx="1905000" cy="1165904"/>
          </a:xfrm>
          <a:prstGeom prst="bentUpArrow">
            <a:avLst>
              <a:gd name="adj1" fmla="val 17044"/>
              <a:gd name="adj2" fmla="val 25000"/>
              <a:gd name="adj3" fmla="val 2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b="1" dirty="0"/>
              <a:t>невярност</a:t>
            </a:r>
            <a:r>
              <a:rPr lang="bg-BG" sz="3200" dirty="0"/>
              <a:t> </a:t>
            </a:r>
            <a:r>
              <a:rPr lang="en-US" sz="3200" dirty="0"/>
              <a:t>(false)</a:t>
            </a:r>
            <a:r>
              <a:rPr lang="bg-BG" sz="3200" dirty="0"/>
              <a:t> на условието, можем да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</a:rPr>
              <a:t>е</a:t>
            </a:r>
            <a:r>
              <a:rPr lang="en-US" sz="3200" b="1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2" y="2590800"/>
            <a:ext cx="5486400" cy="2862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3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30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3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=""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228012" y="35052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pPr marL="533066" lvl="1" indent="-533066"/>
            <a:r>
              <a:rPr lang="bg-BG" sz="2800" dirty="0"/>
              <a:t>Ако</a:t>
            </a:r>
            <a:r>
              <a:rPr lang="bg-BG" sz="3000" dirty="0"/>
              <a:t> конструкция </a:t>
            </a:r>
            <a:r>
              <a:rPr lang="en-US" sz="3000" b="1" dirty="0"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няма скоби</a:t>
            </a:r>
            <a:r>
              <a:rPr lang="bg-BG" sz="3000" dirty="0"/>
              <a:t>, се изпълнява само следващият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bg-BG" sz="3000" dirty="0" smtClean="0"/>
              <a:t>ред</a:t>
            </a:r>
            <a:endParaRPr lang="en-US" sz="2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600" dirty="0"/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93" y="2971800"/>
            <a:ext cx="536091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$color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$color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"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tomato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. PHP_EOL;</a:t>
            </a:r>
            <a:endParaRPr lang="it-IT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"banana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. PHP_EOL;</a:t>
            </a:r>
            <a:endParaRPr lang="it-IT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echo "bye";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=""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2589212" y="5791201"/>
            <a:ext cx="4343400" cy="720860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Изпълнява</a:t>
            </a:r>
            <a:r>
              <a:rPr lang="bg-BG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</a:t>
            </a:r>
            <a:r>
              <a:rPr lang="bg-BG" sz="2400" b="1" dirty="0">
                <a:solidFill>
                  <a:schemeClr val="bg2"/>
                </a:solidFill>
              </a:rPr>
              <a:t>винаги</a:t>
            </a:r>
            <a:r>
              <a:rPr lang="bg-BG" sz="2400" b="1" dirty="0">
                <a:solidFill>
                  <a:srgbClr val="FFFFFF"/>
                </a:solidFill>
              </a:rPr>
              <a:t> – не е част от </a:t>
            </a:r>
            <a:r>
              <a:rPr lang="en-US" sz="2400" b="1" dirty="0">
                <a:solidFill>
                  <a:schemeClr val="bg2"/>
                </a:solidFill>
              </a:rPr>
              <a:t>if/else</a:t>
            </a:r>
            <a:r>
              <a:rPr lang="bg-BG" sz="24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C6486C-A748-4E27-893D-96C37491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97" y="3002280"/>
            <a:ext cx="4648200" cy="16950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7" y="2133600"/>
            <a:ext cx="6004327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$color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red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if ($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"red")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"</a:t>
            </a:r>
            <a:r>
              <a:rPr lang="it-IT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tomato" . PHP_EOL;</a:t>
            </a:r>
            <a:endParaRPr lang="it-IT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echo "strawberry</a:t>
            </a:r>
            <a:r>
              <a:rPr lang="it-IT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. PHP_EOL;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($color ==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"yellow"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"banana</a:t>
            </a:r>
            <a:r>
              <a:rPr lang="it-IT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. PHP_EOL;</a:t>
            </a:r>
            <a:endParaRPr lang="it-IT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echo "bye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. PHP_EOL;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=""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6323012" y="2286000"/>
            <a:ext cx="2490298" cy="1122711"/>
          </a:xfrm>
          <a:prstGeom prst="wedgeRoundRectCallout">
            <a:avLst>
              <a:gd name="adj1" fmla="val -66410"/>
              <a:gd name="adj2" fmla="val 30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CB2BB54-B8F1-45C8-8429-E4BFBC5E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47" y="4103307"/>
            <a:ext cx="4864806" cy="17244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/>
              <a:t>четно</a:t>
            </a:r>
            <a:r>
              <a:rPr lang="bg-BG" sz="3000" dirty="0"/>
              <a:t> или </a:t>
            </a:r>
            <a:r>
              <a:rPr lang="bg-BG" sz="3000" b="1" dirty="0"/>
              <a:t>нечетно</a:t>
            </a:r>
            <a:endParaRPr lang="bg-BG" sz="3200" dirty="0"/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/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/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5" y="450552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=""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4" y="465283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4505529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5" y="5449562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=""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4" y="56103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6" y="5463084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=""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=""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judge.softuni.bg/Contests/Compete/Index/1012#1</a:t>
            </a:r>
            <a:r>
              <a:rPr lang="bg-BG" sz="2400" dirty="0" smtClean="0">
                <a:hlinkClick r:id="rId2"/>
              </a:rPr>
              <a:t> 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368E967C-47DF-4914-A6BB-1CA751062610}"/>
              </a:ext>
            </a:extLst>
          </p:cNvPr>
          <p:cNvSpPr txBox="1">
            <a:spLocks/>
          </p:cNvSpPr>
          <p:nvPr/>
        </p:nvSpPr>
        <p:spPr>
          <a:xfrm>
            <a:off x="566005" y="1637428"/>
            <a:ext cx="5049252" cy="40499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$num </a:t>
            </a:r>
            <a:r>
              <a:rPr lang="it-IT" sz="2700" dirty="0" smtClean="0">
                <a:solidFill>
                  <a:schemeClr val="tx1"/>
                </a:solidFill>
              </a:rPr>
              <a:t>=intval(readline());</a:t>
            </a:r>
            <a:endParaRPr lang="it-IT" sz="2700" dirty="0">
              <a:solidFill>
                <a:schemeClr val="tx1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if ($num </a:t>
            </a:r>
            <a:r>
              <a:rPr lang="en-US" sz="2700" dirty="0">
                <a:solidFill>
                  <a:schemeClr val="tx1"/>
                </a:solidFill>
              </a:rPr>
              <a:t>% 2 ==</a:t>
            </a:r>
            <a:r>
              <a:rPr lang="it-IT" sz="2700" dirty="0">
                <a:solidFill>
                  <a:schemeClr val="tx1"/>
                </a:solidFill>
              </a:rPr>
              <a:t> 0) </a:t>
            </a:r>
            <a:r>
              <a:rPr lang="it-IT" sz="2700" dirty="0" smtClean="0">
                <a:solidFill>
                  <a:schemeClr val="tx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</a:t>
            </a:r>
            <a:r>
              <a:rPr lang="it-IT" sz="2700" dirty="0" smtClean="0">
                <a:solidFill>
                  <a:schemeClr val="tx1"/>
                </a:solidFill>
              </a:rPr>
              <a:t> echo "even" . PHP_EOL;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 smtClean="0">
                <a:solidFill>
                  <a:schemeClr val="tx1"/>
                </a:solidFill>
              </a:rPr>
              <a:t>}</a:t>
            </a:r>
            <a:endParaRPr lang="it-IT" sz="2700" dirty="0">
              <a:solidFill>
                <a:schemeClr val="tx1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</a:t>
            </a:r>
            <a:r>
              <a:rPr lang="it-IT" sz="2700" dirty="0" smtClean="0">
                <a:solidFill>
                  <a:schemeClr val="tx1"/>
                </a:solidFill>
              </a:rPr>
              <a:t> echo </a:t>
            </a:r>
            <a:r>
              <a:rPr lang="it-IT" sz="2700" dirty="0">
                <a:solidFill>
                  <a:schemeClr val="tx1"/>
                </a:solidFill>
              </a:rPr>
              <a:t>"</a:t>
            </a:r>
            <a:r>
              <a:rPr lang="en-US" sz="2700" dirty="0">
                <a:solidFill>
                  <a:schemeClr val="tx1"/>
                </a:solidFill>
              </a:rPr>
              <a:t>odd</a:t>
            </a:r>
            <a:r>
              <a:rPr lang="it-IT" sz="2700" dirty="0" smtClean="0">
                <a:solidFill>
                  <a:schemeClr val="tx1"/>
                </a:solidFill>
              </a:rPr>
              <a:t>" . PHP_EOL;</a:t>
            </a:r>
            <a:endParaRPr lang="it-IT" sz="2700" dirty="0">
              <a:solidFill>
                <a:schemeClr val="tx1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}</a:t>
            </a:r>
            <a:endParaRPr lang="bg-BG" sz="27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47D2B5A-E425-45A4-90D9-919B9DADE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637427"/>
            <a:ext cx="3658425" cy="17544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50A6CB7-6215-44EE-807F-FC86A6565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37" y="3932789"/>
            <a:ext cx="3657600" cy="17545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b="1" dirty="0"/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Долепя </a:t>
            </a:r>
            <a:r>
              <a:rPr lang="bg-BG" b="1" dirty="0"/>
              <a:t>по-голямото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=""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=""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6409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B2B9FE-19FE-4F77-B959-A8C9BE383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8904" y="1567500"/>
            <a:ext cx="6938508" cy="4126872"/>
          </a:xfr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>
                <a:solidFill>
                  <a:schemeClr val="tx1"/>
                </a:solidFill>
              </a:rPr>
              <a:t>$num1</a:t>
            </a:r>
            <a:r>
              <a:rPr lang="it-IT" sz="2300" dirty="0">
                <a:solidFill>
                  <a:schemeClr val="tx1"/>
                </a:solidFill>
              </a:rPr>
              <a:t> = </a:t>
            </a:r>
            <a:r>
              <a:rPr lang="it-IT" sz="2300" dirty="0" smtClean="0">
                <a:solidFill>
                  <a:schemeClr val="tx1"/>
                </a:solidFill>
              </a:rPr>
              <a:t>intval(readline());</a:t>
            </a:r>
            <a:endParaRPr lang="it-IT" sz="2300" dirty="0">
              <a:solidFill>
                <a:schemeClr val="tx1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>
                <a:solidFill>
                  <a:schemeClr val="tx1"/>
                </a:solidFill>
              </a:rPr>
              <a:t>$num2</a:t>
            </a:r>
            <a:r>
              <a:rPr lang="it-IT" sz="2300" dirty="0">
                <a:solidFill>
                  <a:schemeClr val="tx1"/>
                </a:solidFill>
              </a:rPr>
              <a:t> = </a:t>
            </a:r>
            <a:r>
              <a:rPr lang="it-IT" sz="2300" dirty="0" smtClean="0">
                <a:solidFill>
                  <a:schemeClr val="tx1"/>
                </a:solidFill>
              </a:rPr>
              <a:t>intval(readline());</a:t>
            </a:r>
            <a:endParaRPr lang="it-IT" sz="2300" dirty="0">
              <a:solidFill>
                <a:schemeClr val="tx1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dirty="0">
                <a:solidFill>
                  <a:schemeClr val="tx1"/>
                </a:solidFill>
              </a:rPr>
              <a:t>if ($num1 &gt; $num2) </a:t>
            </a:r>
            <a:r>
              <a:rPr lang="en-US" sz="2300" dirty="0">
                <a:solidFill>
                  <a:schemeClr val="tx1"/>
                </a:solidFill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 echo </a:t>
            </a:r>
            <a:r>
              <a:rPr lang="it-IT" sz="2300" dirty="0">
                <a:solidFill>
                  <a:schemeClr val="tx1"/>
                </a:solidFill>
              </a:rPr>
              <a:t>"Greater number: </a:t>
            </a:r>
            <a:r>
              <a:rPr lang="it-IT" sz="2300" dirty="0" smtClean="0">
                <a:solidFill>
                  <a:schemeClr val="tx1"/>
                </a:solidFill>
              </a:rPr>
              <a:t>$num1" . PHP_EOL; </a:t>
            </a:r>
            <a:endParaRPr lang="it-IT" sz="2300" dirty="0">
              <a:solidFill>
                <a:schemeClr val="tx1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dirty="0">
                <a:solidFill>
                  <a:schemeClr val="tx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dirty="0">
                <a:solidFill>
                  <a:schemeClr val="tx1"/>
                </a:solidFill>
              </a:rPr>
              <a:t>else { </a:t>
            </a:r>
            <a:endParaRPr lang="it-IT" sz="2300" dirty="0" smtClean="0">
              <a:solidFill>
                <a:schemeClr val="tx1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smtClean="0">
                <a:solidFill>
                  <a:schemeClr val="tx1"/>
                </a:solidFill>
              </a:rPr>
              <a:t> echo </a:t>
            </a:r>
            <a:r>
              <a:rPr lang="it-IT" sz="2300" dirty="0">
                <a:solidFill>
                  <a:schemeClr val="tx1"/>
                </a:solidFill>
              </a:rPr>
              <a:t>"Greater number: </a:t>
            </a:r>
            <a:r>
              <a:rPr lang="it-IT" sz="2300" dirty="0" smtClean="0">
                <a:solidFill>
                  <a:schemeClr val="tx1"/>
                </a:solidFill>
              </a:rPr>
              <a:t>$num2" </a:t>
            </a:r>
            <a:r>
              <a:rPr lang="it-IT" sz="2300" dirty="0">
                <a:solidFill>
                  <a:schemeClr val="tx1"/>
                </a:solidFill>
              </a:rPr>
              <a:t>. </a:t>
            </a:r>
            <a:r>
              <a:rPr lang="it-IT" sz="2300" dirty="0" smtClean="0">
                <a:solidFill>
                  <a:schemeClr val="tx1"/>
                </a:solidFill>
              </a:rPr>
              <a:t>PHP_EOL; </a:t>
            </a:r>
            <a:endParaRPr lang="it-IT" sz="2300" dirty="0">
              <a:solidFill>
                <a:schemeClr val="tx1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judge.softuni.bg/Contests/Compete/Index/1012#2</a:t>
            </a:r>
            <a:r>
              <a:rPr lang="bg-BG" sz="2400" dirty="0" smtClean="0"/>
              <a:t>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C46BE5B-C915-4A2B-A7F5-9CB9A44A0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26" y="3124200"/>
            <a:ext cx="4265056" cy="25338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/>
              <a:t>s</a:t>
            </a:r>
            <a:r>
              <a:rPr lang="en-US" sz="8800" b="1" dirty="0" smtClean="0"/>
              <a:t>li.do</a:t>
            </a:r>
            <a:endParaRPr lang="bg-BG" sz="7200" b="1" dirty="0"/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noProof="1" smtClean="0"/>
              <a:t>pb-nov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if/else if/else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b="1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e</a:t>
            </a:r>
            <a:r>
              <a:rPr lang="en-US" sz="2400" b="1" noProof="1" smtClean="0">
                <a:latin typeface="Consolas" pitchFamily="49" charset="0"/>
              </a:rPr>
              <a:t>lse if </a:t>
            </a:r>
            <a:r>
              <a:rPr lang="en-US" sz="2400" b="1" noProof="1">
                <a:latin typeface="Consolas" pitchFamily="49" charset="0"/>
              </a:rPr>
              <a:t>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e</a:t>
            </a:r>
            <a:r>
              <a:rPr lang="en-US" sz="2400" b="1" noProof="1" smtClean="0">
                <a:latin typeface="Consolas" pitchFamily="49" charset="0"/>
              </a:rPr>
              <a:t>lse if </a:t>
            </a:r>
            <a:r>
              <a:rPr lang="en-US" sz="2400" b="1" noProof="1">
                <a:latin typeface="Consolas" pitchFamily="49" charset="0"/>
              </a:rPr>
              <a:t>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=""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</a:t>
            </a:r>
            <a:r>
              <a:rPr lang="bg-BG" dirty="0" smtClean="0"/>
              <a:t>Проверки </a:t>
            </a:r>
            <a:r>
              <a:rPr lang="bg-BG" dirty="0"/>
              <a:t>- П</a:t>
            </a:r>
            <a:r>
              <a:rPr lang="bg-BG" dirty="0" smtClean="0"/>
              <a:t>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2209800"/>
            <a:ext cx="7239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$num = 7;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if ($num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echo 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$num is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bigger than 4"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 PHP_EOL;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($num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5) {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echo "$num is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bigger than 5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";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echo </a:t>
            </a:r>
            <a:r>
              <a:rPr lang="it-IT" sz="2400" b="1" noProof="1">
                <a:latin typeface="Consolas" pitchFamily="49" charset="0"/>
              </a:rPr>
              <a:t>"Equal to 7";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=""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3505200"/>
            <a:ext cx="3162298" cy="964854"/>
          </a:xfrm>
          <a:prstGeom prst="wedgeRoundRectCallout">
            <a:avLst>
              <a:gd name="adj1" fmla="val -59167"/>
              <a:gd name="adj2" fmla="val -423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01124"/>
            <a:ext cx="1181501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b="1" dirty="0"/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по-голямо от 9 извежда </a:t>
            </a:r>
            <a:r>
              <a:rPr lang="en-US" sz="3000" dirty="0"/>
              <a:t>"number too big"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b="1" dirty="0"/>
              <a:t>с текст</a:t>
            </a:r>
            <a:endParaRPr lang="en-US" sz="3000" b="1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656" y="5239042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182" y="5234043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=""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4392" y="5361619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34" y="5234043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737" y="5260875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=""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834181" y="5356263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12" y="1375514"/>
            <a:ext cx="5410200" cy="501942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$num = </a:t>
            </a:r>
            <a:r>
              <a:rPr lang="it-IT" sz="2600" dirty="0" smtClean="0">
                <a:solidFill>
                  <a:schemeClr val="tx1"/>
                </a:solidFill>
              </a:rPr>
              <a:t>intval(readline());</a:t>
            </a:r>
            <a:endParaRPr lang="it-IT" sz="2600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if ($num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it-IT" sz="2600" dirty="0">
                <a:solidFill>
                  <a:schemeClr val="bg1"/>
                </a:solidFill>
              </a:rPr>
              <a:t> 1) </a:t>
            </a:r>
            <a:r>
              <a:rPr lang="en-US" sz="2600" dirty="0"/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echo </a:t>
            </a:r>
            <a:r>
              <a:rPr lang="it-IT" sz="2600" dirty="0">
                <a:solidFill>
                  <a:schemeClr val="tx1"/>
                </a:solidFill>
              </a:rPr>
              <a:t>"one"; </a:t>
            </a:r>
            <a:endParaRPr lang="en-US" sz="2600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} </a:t>
            </a:r>
            <a:r>
              <a:rPr lang="en-US" sz="2600" dirty="0">
                <a:solidFill>
                  <a:schemeClr val="bg1"/>
                </a:solidFill>
              </a:rPr>
              <a:t>else if ($num == 2) </a:t>
            </a:r>
            <a:r>
              <a:rPr lang="en-US" sz="2600" dirty="0"/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dirty="0"/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echo </a:t>
            </a:r>
            <a:r>
              <a:rPr lang="en-US" sz="2600" dirty="0">
                <a:solidFill>
                  <a:schemeClr val="tx1"/>
                </a:solidFill>
              </a:rPr>
              <a:t>"two"; 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dirty="0"/>
              <a:t>} </a:t>
            </a:r>
            <a:r>
              <a:rPr lang="en-US" sz="2600" dirty="0">
                <a:solidFill>
                  <a:schemeClr val="bg1"/>
                </a:solidFill>
              </a:rPr>
              <a:t>else if ($num == </a:t>
            </a:r>
            <a:r>
              <a:rPr lang="bg-BG" sz="2600" dirty="0">
                <a:solidFill>
                  <a:schemeClr val="bg1"/>
                </a:solidFill>
              </a:rPr>
              <a:t>3</a:t>
            </a:r>
            <a:r>
              <a:rPr lang="en-US" sz="2600" dirty="0">
                <a:solidFill>
                  <a:schemeClr val="bg1"/>
                </a:solidFill>
              </a:rPr>
              <a:t>) </a:t>
            </a:r>
            <a:r>
              <a:rPr lang="en-US" sz="2600" dirty="0"/>
              <a:t>{ 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dirty="0"/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echo </a:t>
            </a:r>
            <a:r>
              <a:rPr lang="en-US" sz="2600" dirty="0">
                <a:solidFill>
                  <a:schemeClr val="tx1"/>
                </a:solidFill>
              </a:rPr>
              <a:t>"three"; 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dirty="0"/>
              <a:t>}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TODO: add more conditions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else</a:t>
            </a:r>
            <a:r>
              <a:rPr lang="en-US" sz="2600" dirty="0"/>
              <a:t> 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echo </a:t>
            </a:r>
            <a:r>
              <a:rPr lang="it-IT" sz="2600" dirty="0">
                <a:solidFill>
                  <a:schemeClr val="tx1"/>
                </a:solidFill>
              </a:rPr>
              <a:t>"</a:t>
            </a:r>
            <a:r>
              <a:rPr lang="en-US" sz="2600" dirty="0">
                <a:solidFill>
                  <a:schemeClr val="tx1"/>
                </a:solidFill>
              </a:rPr>
              <a:t>number too big</a:t>
            </a:r>
            <a:r>
              <a:rPr lang="it-IT" sz="2600" dirty="0">
                <a:solidFill>
                  <a:schemeClr val="tx1"/>
                </a:solidFill>
              </a:rPr>
              <a:t>"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94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prstClr val="white"/>
                </a:solidFill>
                <a:hlinkClick r:id="rId2"/>
              </a:rPr>
              <a:t>judge.softuni.bg/Contests/Compete/Index/1012#3</a:t>
            </a:r>
            <a:r>
              <a:rPr lang="bg-BG" sz="2400" dirty="0" smtClean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6255481-AEE3-456E-85A4-38C2FA9444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80212" y="2743200"/>
            <a:ext cx="4648200" cy="23335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=""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b="1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812" y="3124200"/>
            <a:ext cx="6705600" cy="2911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$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currentDay =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"Monday"; </a:t>
            </a: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if ($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r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entDay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 ==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"Monday")</a:t>
            </a: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{</a:t>
            </a: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$salary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=</a:t>
            </a: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floatval(readline());</a:t>
            </a: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}</a:t>
            </a:r>
          </a:p>
          <a:p>
            <a:pPr lvl="0"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echo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$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 smtClean="0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;  </a:t>
            </a:r>
            <a:r>
              <a:rPr lang="en-US" sz="2700" b="1" noProof="1" smtClean="0">
                <a:solidFill>
                  <a:schemeClr val="accent4"/>
                </a:solidFill>
                <a:latin typeface="Consolas" pitchFamily="49" charset="0"/>
              </a:rPr>
              <a:t>//Error!</a:t>
            </a:r>
            <a:endParaRPr lang="en-US" sz="27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3638C3B-02D6-46A6-8C27-A5FAB6D87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4" y="2971800"/>
            <a:ext cx="5213323" cy="3429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6304" y="914400"/>
            <a:ext cx="9927138" cy="5276048"/>
          </a:xfrm>
        </p:spPr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920" y="5131242"/>
            <a:ext cx="2095597" cy="662392"/>
          </a:xfrm>
          <a:prstGeom prst="wedgeRoundRectCallout">
            <a:avLst>
              <a:gd name="adj1" fmla="val 59742"/>
              <a:gd name="adj2" fmla="val -50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NetBeans (1)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612" y="914400"/>
            <a:ext cx="10033549" cy="2307856"/>
          </a:xfrm>
        </p:spPr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[Ctrl + Shift + F5]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 marL="0" indent="0">
              <a:buNone/>
            </a:pP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23EB36-11B2-48C3-B448-989269FF8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2895600"/>
            <a:ext cx="6938555" cy="27676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NetBeans (2)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612" y="914400"/>
            <a:ext cx="10033549" cy="5276048"/>
          </a:xfrm>
        </p:spPr>
        <p:txBody>
          <a:bodyPr/>
          <a:lstStyle/>
          <a:p>
            <a:r>
              <a:rPr lang="bg-BG" sz="3200" dirty="0"/>
              <a:t>Можем да създаваме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стопери – </a:t>
            </a:r>
            <a:r>
              <a:rPr lang="en-US" sz="3200" b="1" dirty="0">
                <a:solidFill>
                  <a:schemeClr val="bg1"/>
                </a:solidFill>
              </a:rPr>
              <a:t>breakpoints</a:t>
            </a:r>
          </a:p>
          <a:p>
            <a:r>
              <a:rPr lang="bg-BG" sz="3200" dirty="0"/>
              <a:t>До тях можем директно да стигнем използвайки </a:t>
            </a:r>
            <a:r>
              <a:rPr lang="en-US" sz="3200" b="1" dirty="0">
                <a:solidFill>
                  <a:schemeClr val="bg1"/>
                </a:solidFill>
              </a:rPr>
              <a:t>[F5]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26A211B-FE10-430C-9AB6-A78C7199E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50" y="2391717"/>
            <a:ext cx="3703758" cy="314136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9" name="Right Arrow 8">
            <a:extLst>
              <a:ext uri="{FF2B5EF4-FFF2-40B4-BE49-F238E27FC236}">
                <a16:creationId xmlns="" xmlns:a16="http://schemas.microsoft.com/office/drawing/2014/main" id="{B99E6869-1E4A-40B2-A3D6-B1840AFD5B57}"/>
              </a:ext>
            </a:extLst>
          </p:cNvPr>
          <p:cNvSpPr/>
          <p:nvPr/>
        </p:nvSpPr>
        <p:spPr>
          <a:xfrm>
            <a:off x="6058312" y="3463604"/>
            <a:ext cx="65441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051083C-9C88-4A05-97A0-C6B0F03D6F0E}"/>
              </a:ext>
            </a:extLst>
          </p:cNvPr>
          <p:cNvSpPr txBox="1"/>
          <p:nvPr/>
        </p:nvSpPr>
        <p:spPr>
          <a:xfrm>
            <a:off x="6094412" y="2895600"/>
            <a:ext cx="58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39935BD-34ED-4986-BF5E-74B60D832DEC}"/>
              </a:ext>
            </a:extLst>
          </p:cNvPr>
          <p:cNvSpPr txBox="1"/>
          <p:nvPr/>
        </p:nvSpPr>
        <p:spPr>
          <a:xfrm>
            <a:off x="5631208" y="3962400"/>
            <a:ext cx="1508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Continue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A039DAF-D4E5-4CF4-AD29-4745DFBE8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26" y="2415875"/>
            <a:ext cx="4505543" cy="311720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29132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6002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 smtClean="0">
                <a:latin typeface="Consolas" panose="020B0609020204030204" pitchFamily="49" charset="0"/>
              </a:rPr>
              <a:t>else</a:t>
            </a:r>
            <a:r>
              <a:rPr lang="bg-BG" b="1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if</a:t>
            </a:r>
            <a:endParaRPr lang="en-US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 smtClean="0">
                <a:latin typeface="Consolas" panose="020B0609020204030204" pitchFamily="49" charset="0"/>
              </a:rPr>
              <a:t>if-else</a:t>
            </a:r>
            <a:r>
              <a:rPr lang="bg-BG" b="1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if-else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863603"/>
            <a:ext cx="403860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група команди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i="1" noProof="1">
                <a:solidFill>
                  <a:schemeClr val="bg1"/>
                </a:solidFill>
                <a:latin typeface="Consolas" pitchFamily="49" charset="0"/>
              </a:rPr>
              <a:t>група команди</a:t>
            </a:r>
            <a:r>
              <a:rPr lang="bg-BG" sz="2600" b="1" i="1" noProof="1">
                <a:latin typeface="Consolas" pitchFamily="49" charset="0"/>
              </a:rPr>
              <a:t>;</a:t>
            </a:r>
            <a:endParaRPr lang="en-US" sz="2600" b="1" i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i="1" noProof="1">
                <a:solidFill>
                  <a:schemeClr val="bg1"/>
                </a:solidFill>
                <a:latin typeface="Consolas" pitchFamily="49" charset="0"/>
              </a:rPr>
              <a:t>група команди</a:t>
            </a:r>
            <a:r>
              <a:rPr lang="bg-BG" sz="2600" b="1" i="1" noProof="1">
                <a:latin typeface="Consolas" pitchFamily="49" charset="0"/>
              </a:rPr>
              <a:t>;</a:t>
            </a:r>
            <a:endParaRPr lang="en-US" sz="2600" b="1" i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42140" y="1863603"/>
            <a:ext cx="420027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 команда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 команда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 команда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 команда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 команда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 команда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i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0" y="3395399"/>
            <a:ext cx="2819401" cy="3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=""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=""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=""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=""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r>
              <a:rPr lang="bg-BG" sz="3200" dirty="0">
                <a:hlinkClick r:id="rId3"/>
              </a:rPr>
              <a:t/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03688455"/>
              </p:ext>
            </p:extLst>
          </p:nvPr>
        </p:nvGraphicFramePr>
        <p:xfrm>
          <a:off x="2274183" y="1143000"/>
          <a:ext cx="9503572" cy="4897050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4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</a:t>
                      </a:r>
                    </a:p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други сравними типове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105" y="2461101"/>
            <a:ext cx="8463953" cy="429614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500" dirty="0">
                <a:solidFill>
                  <a:schemeClr val="tx1"/>
                </a:solidFill>
              </a:rPr>
              <a:t>$a = 5; $b = 10;</a:t>
            </a:r>
            <a:endParaRPr lang="en-US" sz="25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500" dirty="0">
                <a:solidFill>
                  <a:schemeClr val="tx1"/>
                </a:solidFill>
              </a:rPr>
              <a:t>$true = "</a:t>
            </a:r>
            <a:r>
              <a:rPr lang="bg-BG" sz="2500" dirty="0" smtClean="0">
                <a:solidFill>
                  <a:schemeClr val="tx1"/>
                </a:solidFill>
              </a:rPr>
              <a:t>True"</a:t>
            </a:r>
            <a:r>
              <a:rPr lang="en-US" sz="2500" dirty="0" smtClean="0">
                <a:solidFill>
                  <a:schemeClr val="tx1"/>
                </a:solidFill>
              </a:rPr>
              <a:t> . PHP_EOL</a:t>
            </a:r>
            <a:r>
              <a:rPr lang="bg-BG" sz="2500" dirty="0" smtClean="0">
                <a:solidFill>
                  <a:schemeClr val="tx1"/>
                </a:solidFill>
              </a:rPr>
              <a:t>; </a:t>
            </a:r>
            <a:endParaRPr lang="bg-BG" sz="25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500" dirty="0">
                <a:solidFill>
                  <a:schemeClr val="tx1"/>
                </a:solidFill>
              </a:rPr>
              <a:t>$false = "</a:t>
            </a:r>
            <a:r>
              <a:rPr lang="bg-BG" sz="2500" dirty="0" smtClean="0">
                <a:solidFill>
                  <a:schemeClr val="tx1"/>
                </a:solidFill>
              </a:rPr>
              <a:t>False"</a:t>
            </a:r>
            <a:r>
              <a:rPr lang="en-US" sz="2500" dirty="0" smtClean="0">
                <a:solidFill>
                  <a:schemeClr val="tx1"/>
                </a:solidFill>
              </a:rPr>
              <a:t> . PHP_EOL</a:t>
            </a:r>
            <a:r>
              <a:rPr lang="bg-BG" sz="2500" dirty="0" smtClean="0">
                <a:solidFill>
                  <a:schemeClr val="tx1"/>
                </a:solidFill>
              </a:rPr>
              <a:t>;</a:t>
            </a:r>
            <a:endParaRPr lang="bg-BG" sz="25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500" dirty="0">
                <a:solidFill>
                  <a:schemeClr val="tx1"/>
                </a:solidFill>
              </a:rPr>
              <a:t>echo $a &lt; $b ? $true : $false;	</a:t>
            </a:r>
            <a:endParaRPr lang="bg-BG" sz="25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500" dirty="0">
                <a:solidFill>
                  <a:schemeClr val="tx1"/>
                </a:solidFill>
              </a:rPr>
              <a:t>echo $a &gt; 0 ? $true : $false;	</a:t>
            </a:r>
            <a:endParaRPr lang="bg-BG" sz="25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500" dirty="0">
                <a:solidFill>
                  <a:schemeClr val="tx1"/>
                </a:solidFill>
              </a:rPr>
              <a:t>echo $a &gt; 100 ? $true : $false;	</a:t>
            </a:r>
            <a:endParaRPr lang="bg-BG" sz="25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500" dirty="0">
                <a:solidFill>
                  <a:schemeClr val="tx1"/>
                </a:solidFill>
              </a:rPr>
              <a:t>echo $a &lt; $a ? $true : $false;	</a:t>
            </a:r>
            <a:endParaRPr lang="bg-BG" sz="25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500" dirty="0">
                <a:solidFill>
                  <a:schemeClr val="tx1"/>
                </a:solidFill>
              </a:rPr>
              <a:t>echo $a &lt;= 5 ? $true : $false;	</a:t>
            </a:r>
            <a:endParaRPr lang="bg-BG" sz="25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500" dirty="0">
                <a:solidFill>
                  <a:schemeClr val="tx1"/>
                </a:solidFill>
              </a:rPr>
              <a:t>echo $b == 2 * $a ? $true : $false;</a:t>
            </a:r>
            <a:r>
              <a:rPr lang="pt-BR" sz="2500" dirty="0"/>
              <a:t> </a:t>
            </a:r>
            <a:r>
              <a:rPr lang="en-US" sz="2500" dirty="0"/>
              <a:t>   </a:t>
            </a:r>
            <a:endParaRPr lang="bg-BG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7032377" y="392724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4"/>
                </a:solidFill>
              </a:rPr>
              <a:t>// </a:t>
            </a:r>
            <a:r>
              <a:rPr lang="en-US" i="0" noProof="1" smtClean="0">
                <a:solidFill>
                  <a:schemeClr val="accent4"/>
                </a:solidFill>
              </a:rPr>
              <a:t>True</a:t>
            </a:r>
            <a:endParaRPr lang="en-US" i="0" noProof="1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7016419" y="4380372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</a:t>
            </a:r>
            <a:r>
              <a:rPr lang="en-US" i="0" noProof="1" smtClean="0"/>
              <a:t>True</a:t>
            </a:r>
            <a:endParaRPr lang="en-US" i="0" noProof="1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7016419" y="530032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</a:t>
            </a:r>
            <a:r>
              <a:rPr lang="en-US" i="0" noProof="1" smtClean="0"/>
              <a:t>False</a:t>
            </a:r>
            <a:endParaRPr lang="en-US" i="0" noProof="1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7032377" y="483120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</a:t>
            </a:r>
            <a:r>
              <a:rPr lang="en-US" i="0" noProof="1" smtClean="0"/>
              <a:t>False</a:t>
            </a:r>
            <a:endParaRPr lang="en-US" i="0" noProof="1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7016419" y="573745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</a:t>
            </a:r>
            <a:r>
              <a:rPr lang="en-US" i="0" noProof="1" smtClean="0"/>
              <a:t>True</a:t>
            </a:r>
            <a:endParaRPr lang="en-US" i="0" noProof="1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7016419" y="620657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</a:t>
            </a:r>
            <a:r>
              <a:rPr lang="en-US" i="0" noProof="1" smtClean="0"/>
              <a:t>True</a:t>
            </a:r>
            <a:endParaRPr lang="en-US" i="0" noProof="1"/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=""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02" y="347548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6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b="1" dirty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8534400" cy="18970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 smtClean="0">
                <a:solidFill>
                  <a:schemeClr val="tx1"/>
                </a:solidFill>
              </a:rPr>
              <a:t>$a = </a:t>
            </a:r>
            <a:r>
              <a:rPr lang="en-US" sz="2700" dirty="0" err="1" smtClean="0">
                <a:solidFill>
                  <a:schemeClr val="bg1"/>
                </a:solidFill>
              </a:rPr>
              <a:t>readline</a:t>
            </a:r>
            <a:r>
              <a:rPr lang="en-US" sz="2700" dirty="0" smtClean="0">
                <a:solidFill>
                  <a:schemeClr val="bg1"/>
                </a:solidFill>
              </a:rPr>
              <a:t>();</a:t>
            </a:r>
            <a:endParaRPr lang="bg-BG" sz="2700" dirty="0" smtClean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 smtClean="0">
                <a:solidFill>
                  <a:schemeClr val="tx1"/>
                </a:solidFill>
              </a:rPr>
              <a:t>$b = </a:t>
            </a:r>
            <a:r>
              <a:rPr lang="en-US" sz="2700" dirty="0" err="1" smtClean="0">
                <a:solidFill>
                  <a:schemeClr val="bg1"/>
                </a:solidFill>
              </a:rPr>
              <a:t>readline</a:t>
            </a:r>
            <a:r>
              <a:rPr lang="en-US" sz="2700" dirty="0" smtClean="0">
                <a:solidFill>
                  <a:schemeClr val="bg1"/>
                </a:solidFill>
              </a:rPr>
              <a:t>();</a:t>
            </a:r>
            <a:endParaRPr lang="bg-BG" sz="2700" dirty="0" smtClean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 smtClean="0">
                <a:solidFill>
                  <a:schemeClr val="tx1"/>
                </a:solidFill>
              </a:rPr>
              <a:t>echo $a == $b ? "true" : "false"; 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</a:t>
            </a:r>
            <a:r>
              <a:rPr lang="en-US" dirty="0" smtClean="0"/>
              <a:t>(2)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=""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7524243" y="5780791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// true</a:t>
            </a:r>
            <a:endParaRPr lang="en-US" sz="2700" i="0" dirty="0"/>
          </a:p>
        </p:txBody>
      </p:sp>
      <p:sp>
        <p:nvSpPr>
          <p:cNvPr id="16" name="AutoShape 7">
            <a:extLst>
              <a:ext uri="{FF2B5EF4-FFF2-40B4-BE49-F238E27FC236}">
                <a16:creationId xmlns=""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731" y="4233162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1981200"/>
            <a:ext cx="8534400" cy="18970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$a = "Exampl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е";</a:t>
            </a:r>
          </a:p>
          <a:p>
            <a:pPr lvl="0"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$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b = $a;</a:t>
            </a:r>
          </a:p>
          <a:p>
            <a:pPr lvl="0"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echo $a == $b ? "true" : "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false</a:t>
            </a:r>
            <a:r>
              <a:rPr lang="en-US" sz="2700" b="1" noProof="1" smtClean="0">
                <a:solidFill>
                  <a:srgbClr val="234465"/>
                </a:solidFill>
                <a:latin typeface="Consolas" pitchFamily="49" charset="0"/>
              </a:rPr>
              <a:t>"; </a:t>
            </a: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</a:rPr>
              <a:t>// true</a:t>
            </a:r>
            <a:r>
              <a:rPr lang="en-US" sz="2700" b="1" noProof="1" smtClean="0">
                <a:solidFill>
                  <a:schemeClr val="accent4"/>
                </a:solidFill>
                <a:latin typeface="Consolas" pitchFamily="49" charset="0"/>
              </a:rPr>
              <a:t> </a:t>
            </a:r>
            <a:endParaRPr lang="en-US" sz="27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r>
              <a:rPr lang="bg-BG" sz="3200" dirty="0" smtClean="0"/>
              <a:t>Резултатът </a:t>
            </a:r>
            <a:r>
              <a:rPr lang="bg-BG" sz="3200" dirty="0"/>
              <a:t>е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2" y="3275975"/>
            <a:ext cx="4866922" cy="1962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574372" y="2477923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2" y="313276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1380</Words>
  <Application>Microsoft Office PowerPoint</Application>
  <PresentationFormat>Custom</PresentationFormat>
  <Paragraphs>340</Paragraphs>
  <Slides>36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SoftUni3_1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По-голямото число – условие</vt:lpstr>
      <vt:lpstr>По-голямото число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Дебъгване</vt:lpstr>
      <vt:lpstr>Дебъгване във NetBeans (1)</vt:lpstr>
      <vt:lpstr>Дебъгване във NetBeans (2)</vt:lpstr>
      <vt:lpstr>PowerPoint Presentation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2018-11-07T13:43:42Z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