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66" r:id="rId32"/>
    <p:sldId id="586" r:id="rId33"/>
    <p:sldId id="587" r:id="rId34"/>
    <p:sldId id="567" r:id="rId35"/>
    <p:sldId id="568" r:id="rId36"/>
    <p:sldId id="569" r:id="rId37"/>
    <p:sldId id="558" r:id="rId38"/>
    <p:sldId id="559" r:id="rId39"/>
    <p:sldId id="560" r:id="rId40"/>
    <p:sldId id="588" r:id="rId41"/>
    <p:sldId id="589" r:id="rId42"/>
    <p:sldId id="561" r:id="rId43"/>
    <p:sldId id="590" r:id="rId44"/>
    <p:sldId id="562" r:id="rId45"/>
    <p:sldId id="591" r:id="rId46"/>
    <p:sldId id="495" r:id="rId47"/>
    <p:sldId id="500" r:id="rId48"/>
    <p:sldId id="532" r:id="rId49"/>
    <p:sldId id="528" r:id="rId50"/>
    <p:sldId id="595" r:id="rId51"/>
    <p:sldId id="596" r:id="rId52"/>
    <p:sldId id="405" r:id="rId53"/>
    <p:sldId id="40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CSS" id="{3B6C092C-4F12-4FB5-BB16-8772DA6D5B0C}">
          <p14:sldIdLst>
            <p14:sldId id="353"/>
            <p14:sldId id="493"/>
            <p14:sldId id="552"/>
          </p14:sldIdLst>
        </p14:section>
        <p14:section name="CSS in HTML" id="{7B807C56-2F1A-4E37-886C-351505EE3269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16738352-623B-4714-AD26-5C8F2AC7958A}">
          <p14:sldIdLst>
            <p14:sldId id="571"/>
            <p14:sldId id="573"/>
            <p14:sldId id="594"/>
            <p14:sldId id="572"/>
          </p14:sldIdLst>
        </p14:section>
        <p14:section name="Block elements" id="{9F096EB4-CE1B-4E4B-B0B1-C529ECC500A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F8FC68B2-7F0D-439C-8277-5A9C9B9EECB2}">
          <p14:sldIdLst>
            <p14:sldId id="563"/>
            <p14:sldId id="564"/>
            <p14:sldId id="566"/>
            <p14:sldId id="586"/>
            <p14:sldId id="587"/>
          </p14:sldIdLst>
        </p14:section>
        <p14:section name="Dev tools" id="{E786630E-0034-4498-95FF-50220B42B4CE}">
          <p14:sldIdLst>
            <p14:sldId id="567"/>
            <p14:sldId id="568"/>
            <p14:sldId id="569"/>
          </p14:sldIdLst>
        </p14:section>
        <p14:section name="Fonts" id="{4E7A89E2-A7C2-40C4-9BB6-8E9A718DF318}">
          <p14:sldIdLst>
            <p14:sldId id="558"/>
            <p14:sldId id="559"/>
            <p14:sldId id="560"/>
            <p14:sldId id="588"/>
            <p14:sldId id="589"/>
            <p14:sldId id="561"/>
            <p14:sldId id="590"/>
            <p14:sldId id="562"/>
            <p14:sldId id="591"/>
          </p14:sldIdLst>
        </p14:section>
        <p14:section name="Comments" id="{7FBA7279-31BA-40B5-9947-F3E3BD43D82E}">
          <p14:sldIdLst>
            <p14:sldId id="495"/>
            <p14:sldId id="500"/>
          </p14:sldIdLst>
        </p14:section>
        <p14:section name="Conclusion" id="{10E03AB1-9AA8-4E86-9A64-D741901E50A2}">
          <p14:sldIdLst>
            <p14:sldId id="532"/>
            <p14:sldId id="528"/>
            <p14:sldId id="595"/>
            <p14:sldId id="59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264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9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2.png"/><Relationship Id="rId10" Type="http://schemas.openxmlformats.org/officeDocument/2006/relationships/image" Target="../media/image7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3.jpe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6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2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blue"&gt;Lists exercise&lt;/h1&gt;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blue"&gt;Tables exercise&lt;/h1&gt;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blue"&gt;Forms exercise&lt;/h1&gt;</a:t>
            </a:r>
          </a:p>
        </p:txBody>
      </p:sp>
    </p:spTree>
    <p:extLst>
      <p:ext uri="{BB962C8B-B14F-4D97-AF65-F5344CB8AC3E}">
        <p14:creationId xmlns:p14="http://schemas.microsoft.com/office/powerpoint/2010/main" val="1075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1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2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by </a:t>
            </a:r>
            <a:br>
              <a:rPr lang="en-US" sz="3200" dirty="0"/>
            </a:br>
            <a:r>
              <a:rPr lang="en-US" sz="3200" dirty="0"/>
              <a:t>changing just </a:t>
            </a:r>
            <a:r>
              <a:rPr lang="en-US" sz="3200" b="1" dirty="0">
                <a:solidFill>
                  <a:schemeClr val="bg1"/>
                </a:solidFill>
              </a:rPr>
              <a:t>one file</a:t>
            </a:r>
            <a:r>
              <a:rPr lang="en-US" sz="3200" dirty="0"/>
              <a:t>!</a:t>
            </a:r>
          </a:p>
          <a:p>
            <a:r>
              <a:rPr lang="en-US" sz="3200" dirty="0"/>
              <a:t>Time saver when you want to have the same element </a:t>
            </a:r>
            <a:br>
              <a:rPr lang="en-US" sz="3200" dirty="0"/>
            </a:br>
            <a:r>
              <a:rPr lang="en-US" sz="3200" dirty="0"/>
              <a:t>in all of 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element.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 goes inside the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&lt;head&gt; </a:t>
            </a:r>
            <a:r>
              <a:rPr lang="en-US" sz="32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27356" y="3361732"/>
            <a:ext cx="1933720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reeform: Shape 41"/>
          <p:cNvSpPr/>
          <p:nvPr/>
        </p:nvSpPr>
        <p:spPr>
          <a:xfrm rot="18675472">
            <a:off x="4724889" y="1779807"/>
            <a:ext cx="3363891" cy="130623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made</a:t>
            </a:r>
          </a:p>
          <a:p>
            <a:r>
              <a:rPr lang="en-US" dirty="0"/>
              <a:t>Open the styles from the HTML lecture</a:t>
            </a:r>
          </a:p>
          <a:p>
            <a:r>
              <a:rPr lang="en-US" dirty="0"/>
              <a:t>Link 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01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Class, Id, Tag, "*"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6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b="1" dirty="0"/>
              <a:t>-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7700-CA83-4102-9D7C-04B8B677C5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/>
              <a:t>М</a:t>
            </a:r>
            <a:r>
              <a:rPr lang="en-US" dirty="0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border: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8960351">
            <a:off x="2967538" y="2168431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18969110">
            <a:off x="5059157" y="3568500"/>
            <a:ext cx="2861171" cy="57597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625504" y="3451595"/>
            <a:ext cx="5582307" cy="3554096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Block, Inline, Inline-Block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</a:t>
            </a:r>
            <a:br>
              <a:rPr lang="en-US" dirty="0"/>
            </a:br>
            <a:r>
              <a:rPr lang="en-US" dirty="0"/>
              <a:t> the 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6617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List/Table/Form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3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darkcyan color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List/Table/Form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50" y="3429000"/>
            <a:ext cx="7696200" cy="1190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 </a:t>
            </a:r>
            <a:br>
              <a:rPr lang="en-US" dirty="0"/>
            </a:br>
            <a:r>
              <a:rPr lang="en-US" dirty="0"/>
              <a:t>they 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6331973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41806" y="1191213"/>
            <a:ext cx="581909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64" y="2810671"/>
            <a:ext cx="4505325" cy="196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8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id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#green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</p:spTree>
    <p:extLst>
      <p:ext uri="{BB962C8B-B14F-4D97-AF65-F5344CB8AC3E}">
        <p14:creationId xmlns:p14="http://schemas.microsoft.com/office/powerpoint/2010/main" val="362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Margins, Border, Padding,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7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CSS border properties allow you to specify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 of an element's border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332" y="1911293"/>
            <a:ext cx="9797453" cy="3103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class="margin"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sz="2400" b="1" dirty="0">
                <a:latin typeface="Consolas" panose="020B0609020204030204" pitchFamily="49" charset="0"/>
              </a:rPr>
              <a:t>: 20px 20px 20px 20px"&gt;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&lt;div class="border"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latin typeface="Consolas" panose="020B0609020204030204" pitchFamily="49" charset="0"/>
              </a:rPr>
              <a:t>: solid red"&gt;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&lt;div class="padding"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latin typeface="Consolas" panose="020B0609020204030204" pitchFamily="49" charset="0"/>
              </a:rPr>
              <a:t>: 10px 10px"&gt;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&lt;div&gt;My content is here&lt;/div&gt;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55698" y="1242299"/>
            <a:ext cx="999242" cy="614779"/>
          </a:xfrm>
          <a:prstGeom prst="wedgeRoundRectCallout">
            <a:avLst>
              <a:gd name="adj1" fmla="val 33984"/>
              <a:gd name="adj2" fmla="val 66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307343" y="1243867"/>
            <a:ext cx="999242" cy="614779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458988" y="1245437"/>
            <a:ext cx="1344885" cy="614779"/>
          </a:xfrm>
          <a:prstGeom prst="wedgeRoundRectCallout">
            <a:avLst>
              <a:gd name="adj1" fmla="val -20579"/>
              <a:gd name="adj2" fmla="val 7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956276" y="1242299"/>
            <a:ext cx="999242" cy="614779"/>
          </a:xfrm>
          <a:prstGeom prst="wedgeRoundRectCallout">
            <a:avLst>
              <a:gd name="adj1" fmla="val -43375"/>
              <a:gd name="adj2" fmla="val 75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993929" y="3362781"/>
            <a:ext cx="1588421" cy="1048960"/>
          </a:xfrm>
          <a:prstGeom prst="wedgeRoundRectCallout">
            <a:avLst>
              <a:gd name="adj1" fmla="val 20460"/>
              <a:gd name="adj2" fmla="val -69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and bottom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08713" y="3362780"/>
            <a:ext cx="1527758" cy="1048961"/>
          </a:xfrm>
          <a:prstGeom prst="wedgeRoundRectCallout">
            <a:avLst>
              <a:gd name="adj1" fmla="val -28790"/>
              <a:gd name="adj2" fmla="val -70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and right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9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what </a:t>
            </a:r>
            <a:r>
              <a:rPr lang="en-US" b="1" dirty="0">
                <a:solidFill>
                  <a:schemeClr val="bg1"/>
                </a:solidFill>
              </a:rPr>
              <a:t>kind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1592" y="2199587"/>
            <a:ext cx="10961783" cy="49981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F12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Ctrl+Shift+I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Ctrl+Shift+K</a:t>
            </a:r>
            <a:endParaRPr lang="bg-BG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400850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249471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3" y="3021012"/>
            <a:ext cx="40798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– 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 </a:t>
            </a:r>
            <a:br>
              <a:rPr lang="en-US" dirty="0"/>
            </a:br>
            <a:r>
              <a:rPr lang="en-US" dirty="0"/>
              <a:t>double 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6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oundRect">
            <a:avLst>
              <a:gd name="adj" fmla="val 100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1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Font-Family, Size,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Cascading Style Sheets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9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560296" y="1196125"/>
            <a:ext cx="4600601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font-size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endParaRPr lang="en-US" dirty="0"/>
          </a:p>
          <a:p>
            <a:r>
              <a:rPr lang="en-US" dirty="0"/>
              <a:t>The font-size value can be an 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39693"/>
              </p:ext>
            </p:extLst>
          </p:nvPr>
        </p:nvGraphicFramePr>
        <p:xfrm>
          <a:off x="2032000" y="3029233"/>
          <a:ext cx="8128000" cy="29238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61585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122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effectLst/>
                        </a:rPr>
                        <a:t>Absolute size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size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text to a specified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size relative to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surrounding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6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cannot change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size in all browsers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can change the text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in browsers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the physical size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output is known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4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12" y="3922925"/>
            <a:ext cx="8372475" cy="1104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endParaRPr lang="en-US" dirty="0"/>
          </a:p>
          <a:p>
            <a:r>
              <a:rPr lang="en-US" dirty="0"/>
              <a:t>The color is specified by:</a:t>
            </a:r>
          </a:p>
          <a:p>
            <a:pPr lvl="1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an RGB value - like "</a:t>
            </a:r>
            <a:r>
              <a:rPr lang="en-US" b="1" dirty="0">
                <a:solidFill>
                  <a:schemeClr val="bg1"/>
                </a:solidFill>
              </a:rPr>
              <a:t>rgb(255,0,0)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6044" y="3016609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3429000"/>
            <a:ext cx="8315325" cy="1095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4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 in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separated 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They Communicate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</TotalTime>
  <Words>2017</Words>
  <Application>Microsoft Office PowerPoint</Application>
  <PresentationFormat>Widescreen</PresentationFormat>
  <Paragraphs>489</Paragraphs>
  <Slides>53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5" baseType="lpstr">
      <vt:lpstr>Malgun Gothic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1_SoftUni3_1</vt:lpstr>
      <vt:lpstr>CSS Basics</vt:lpstr>
      <vt:lpstr>Table of Contents</vt:lpstr>
      <vt:lpstr>Questions?</vt:lpstr>
      <vt:lpstr>PowerPoint Presentation</vt:lpstr>
      <vt:lpstr>Definition</vt:lpstr>
      <vt:lpstr>Syntax</vt:lpstr>
      <vt:lpstr>PowerPoint Presentation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PowerPoint Presentation</vt:lpstr>
      <vt:lpstr>Selectors</vt:lpstr>
      <vt:lpstr>Primary Selectors</vt:lpstr>
      <vt:lpstr>Example</vt:lpstr>
      <vt:lpstr>PowerPoint Presentation</vt:lpstr>
      <vt:lpstr>Block Elements</vt:lpstr>
      <vt:lpstr>Problem: List/Table/Form Stage Upgrade</vt:lpstr>
      <vt:lpstr>Inline Elements</vt:lpstr>
      <vt:lpstr>Problem: List/Table/Form Stage Upgrade</vt:lpstr>
      <vt:lpstr>Inline-Block Elements</vt:lpstr>
      <vt:lpstr>Problem: Color Blocks</vt:lpstr>
      <vt:lpstr>Solution: Color Blocks</vt:lpstr>
      <vt:lpstr>PowerPoint Presentation</vt:lpstr>
      <vt:lpstr>Box Model</vt:lpstr>
      <vt:lpstr>Example</vt:lpstr>
      <vt:lpstr>Problem: Color Blocks Upgrade</vt:lpstr>
      <vt:lpstr>Solution: Color Blocks Upgrade</vt:lpstr>
      <vt:lpstr>PowerPoint Presentation</vt:lpstr>
      <vt:lpstr>Dev Tools</vt:lpstr>
      <vt:lpstr>Google Chrome Dev Tools Example</vt:lpstr>
      <vt:lpstr>PowerPoint Presentation</vt:lpstr>
      <vt:lpstr>Font-Families</vt:lpstr>
      <vt:lpstr>Font-Family Declaration</vt:lpstr>
      <vt:lpstr>Problem: Cool Fonts</vt:lpstr>
      <vt:lpstr>Solution: Cool Fonts</vt:lpstr>
      <vt:lpstr>Font Size</vt:lpstr>
      <vt:lpstr>Problem: Cool Fonts Upgrade</vt:lpstr>
      <vt:lpstr>Font Colors</vt:lpstr>
      <vt:lpstr>Problem: Cool Fonts Upgrade</vt:lpstr>
      <vt:lpstr>PowerPoint Presentation</vt:lpstr>
      <vt:lpstr>Writing Comments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CSS Introduction</dc:title>
  <dc:subject>CSS Basics</dc:subject>
  <dc:creator>Software University</dc:creator>
  <cp:keywords>Technology Fundamentals, Software University, SoftUni, programming, coding, software development, education, training, course, css</cp:keywords>
  <cp:lastModifiedBy>Slavi Kapsalov</cp:lastModifiedBy>
  <cp:revision>236</cp:revision>
  <dcterms:created xsi:type="dcterms:W3CDTF">2018-05-23T13:08:44Z</dcterms:created>
  <dcterms:modified xsi:type="dcterms:W3CDTF">2019-02-01T10:00:38Z</dcterms:modified>
  <cp:category>programming;computer programming;software development;web development, html, css</cp:category>
</cp:coreProperties>
</file>