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8" r:id="rId3"/>
    <p:sldId id="261" r:id="rId4"/>
    <p:sldId id="257" r:id="rId5"/>
    <p:sldId id="260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CD8995-090A-4513-B501-FB2D1D5F0AD9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l-SI"/>
        </a:p>
      </dgm:t>
    </dgm:pt>
    <dgm:pt modelId="{1C6E2C20-8987-48AB-9183-BED8CD71C951}">
      <dgm:prSet phldrT="[Text]"/>
      <dgm:spPr/>
      <dgm:t>
        <a:bodyPr/>
        <a:lstStyle/>
        <a:p>
          <a:r>
            <a:rPr lang="sl-SI" dirty="0" smtClean="0"/>
            <a:t>WAMP</a:t>
          </a:r>
          <a:br>
            <a:rPr lang="sl-SI" dirty="0" smtClean="0"/>
          </a:br>
          <a:r>
            <a:rPr lang="sl-SI" dirty="0" smtClean="0"/>
            <a:t>Router</a:t>
          </a:r>
          <a:endParaRPr lang="sl-SI" dirty="0"/>
        </a:p>
      </dgm:t>
    </dgm:pt>
    <dgm:pt modelId="{B2591461-660F-49A1-9F64-1DEE5A4D1388}" type="parTrans" cxnId="{C4E914C9-72DC-4860-8193-44F91CD7D273}">
      <dgm:prSet/>
      <dgm:spPr/>
      <dgm:t>
        <a:bodyPr/>
        <a:lstStyle/>
        <a:p>
          <a:endParaRPr lang="sl-SI"/>
        </a:p>
      </dgm:t>
    </dgm:pt>
    <dgm:pt modelId="{B1A23A62-97A0-45CC-B62B-6917899EAF0A}" type="sibTrans" cxnId="{C4E914C9-72DC-4860-8193-44F91CD7D273}">
      <dgm:prSet/>
      <dgm:spPr/>
      <dgm:t>
        <a:bodyPr/>
        <a:lstStyle/>
        <a:p>
          <a:endParaRPr lang="sl-SI"/>
        </a:p>
      </dgm:t>
    </dgm:pt>
    <dgm:pt modelId="{65911259-E4D2-4A7C-9C11-2E9D77225C9E}">
      <dgm:prSet phldrT="[Text]" custT="1"/>
      <dgm:spPr/>
      <dgm:t>
        <a:bodyPr/>
        <a:lstStyle/>
        <a:p>
          <a:r>
            <a:rPr lang="sl-SI" sz="2400" dirty="0" smtClean="0"/>
            <a:t>Spletni</a:t>
          </a:r>
          <a:br>
            <a:rPr lang="sl-SI" sz="2400" dirty="0" smtClean="0"/>
          </a:br>
          <a:r>
            <a:rPr lang="sl-SI" sz="2400" dirty="0" smtClean="0"/>
            <a:t>brskalnik</a:t>
          </a:r>
        </a:p>
        <a:p>
          <a:r>
            <a:rPr lang="sl-SI" sz="2400" dirty="0" smtClean="0"/>
            <a:t>1</a:t>
          </a:r>
        </a:p>
      </dgm:t>
    </dgm:pt>
    <dgm:pt modelId="{A80B91FA-E938-4C84-B2EC-EB0468293E2C}" type="parTrans" cxnId="{83CB1701-F2C4-43E8-80C8-1C3C2C356BAC}">
      <dgm:prSet/>
      <dgm:spPr/>
      <dgm:t>
        <a:bodyPr/>
        <a:lstStyle/>
        <a:p>
          <a:endParaRPr lang="sl-SI"/>
        </a:p>
      </dgm:t>
    </dgm:pt>
    <dgm:pt modelId="{8A2B87D8-58F9-4167-BC0B-D28E655D4B04}" type="sibTrans" cxnId="{83CB1701-F2C4-43E8-80C8-1C3C2C356BAC}">
      <dgm:prSet/>
      <dgm:spPr/>
      <dgm:t>
        <a:bodyPr/>
        <a:lstStyle/>
        <a:p>
          <a:endParaRPr lang="sl-SI"/>
        </a:p>
      </dgm:t>
    </dgm:pt>
    <dgm:pt modelId="{62A0AB8E-8A97-4CCB-B679-A5DAD2E3AB59}">
      <dgm:prSet phldrT="[Text]" custT="1"/>
      <dgm:spPr/>
      <dgm:t>
        <a:bodyPr/>
        <a:lstStyle/>
        <a:p>
          <a:r>
            <a:rPr lang="sl-SI" sz="3000" dirty="0" smtClean="0"/>
            <a:t>Python backend</a:t>
          </a:r>
          <a:endParaRPr lang="sl-SI" sz="3000" dirty="0"/>
        </a:p>
      </dgm:t>
    </dgm:pt>
    <dgm:pt modelId="{A623815C-69ED-479C-848A-0F9568331B70}" type="parTrans" cxnId="{E33833F4-EAEF-43CE-8349-1810D61079E6}">
      <dgm:prSet/>
      <dgm:spPr/>
      <dgm:t>
        <a:bodyPr/>
        <a:lstStyle/>
        <a:p>
          <a:endParaRPr lang="sl-SI"/>
        </a:p>
      </dgm:t>
    </dgm:pt>
    <dgm:pt modelId="{0C9D8CB3-7C46-4E29-B223-15E137F26458}" type="sibTrans" cxnId="{E33833F4-EAEF-43CE-8349-1810D61079E6}">
      <dgm:prSet/>
      <dgm:spPr/>
      <dgm:t>
        <a:bodyPr/>
        <a:lstStyle/>
        <a:p>
          <a:endParaRPr lang="sl-SI"/>
        </a:p>
      </dgm:t>
    </dgm:pt>
    <dgm:pt modelId="{B951F8D6-93AA-4ED8-AD32-0E84375EE5C9}">
      <dgm:prSet phldrT="[Text]"/>
      <dgm:spPr/>
      <dgm:t>
        <a:bodyPr/>
        <a:lstStyle/>
        <a:p>
          <a:r>
            <a:rPr lang="sl-SI" dirty="0" smtClean="0"/>
            <a:t>SQL baza</a:t>
          </a:r>
          <a:endParaRPr lang="sl-SI" dirty="0"/>
        </a:p>
      </dgm:t>
    </dgm:pt>
    <dgm:pt modelId="{6DC1555D-6628-4D5A-9B9C-0F3FC465A82E}" type="parTrans" cxnId="{58DE2A08-43FF-418C-9CE4-260F0FE7B6D6}">
      <dgm:prSet/>
      <dgm:spPr/>
      <dgm:t>
        <a:bodyPr/>
        <a:lstStyle/>
        <a:p>
          <a:endParaRPr lang="sl-SI"/>
        </a:p>
      </dgm:t>
    </dgm:pt>
    <dgm:pt modelId="{AF8AEDBD-CACB-44D5-BAB7-E687C706DA4B}" type="sibTrans" cxnId="{58DE2A08-43FF-418C-9CE4-260F0FE7B6D6}">
      <dgm:prSet/>
      <dgm:spPr/>
      <dgm:t>
        <a:bodyPr/>
        <a:lstStyle/>
        <a:p>
          <a:endParaRPr lang="sl-SI"/>
        </a:p>
      </dgm:t>
    </dgm:pt>
    <dgm:pt modelId="{F397A010-739C-47DE-888B-3AB18396FF87}">
      <dgm:prSet phldrT="[Text]"/>
      <dgm:spPr/>
      <dgm:t>
        <a:bodyPr/>
        <a:lstStyle/>
        <a:p>
          <a:r>
            <a:rPr lang="sl-SI" dirty="0" smtClean="0"/>
            <a:t>Spletni</a:t>
          </a:r>
          <a:br>
            <a:rPr lang="sl-SI" dirty="0" smtClean="0"/>
          </a:br>
          <a:r>
            <a:rPr lang="sl-SI" dirty="0" smtClean="0"/>
            <a:t>brskalnik</a:t>
          </a:r>
        </a:p>
        <a:p>
          <a:r>
            <a:rPr lang="sl-SI" dirty="0" smtClean="0"/>
            <a:t>2</a:t>
          </a:r>
        </a:p>
      </dgm:t>
    </dgm:pt>
    <dgm:pt modelId="{91731CA3-6D3C-4FD2-8C55-260984BC2867}" type="parTrans" cxnId="{C0CC9FC5-D465-423E-A8B1-309CAC1D3218}">
      <dgm:prSet/>
      <dgm:spPr/>
      <dgm:t>
        <a:bodyPr/>
        <a:lstStyle/>
        <a:p>
          <a:endParaRPr lang="sl-SI"/>
        </a:p>
      </dgm:t>
    </dgm:pt>
    <dgm:pt modelId="{7941CDD8-82BC-406E-9581-BB8FFC803687}" type="sibTrans" cxnId="{C0CC9FC5-D465-423E-A8B1-309CAC1D3218}">
      <dgm:prSet/>
      <dgm:spPr/>
      <dgm:t>
        <a:bodyPr/>
        <a:lstStyle/>
        <a:p>
          <a:endParaRPr lang="sl-SI"/>
        </a:p>
      </dgm:t>
    </dgm:pt>
    <dgm:pt modelId="{ECA2687E-0C3E-45CB-B281-365908ED26DF}" type="pres">
      <dgm:prSet presAssocID="{43CD8995-090A-4513-B501-FB2D1D5F0AD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sl-SI"/>
        </a:p>
      </dgm:t>
    </dgm:pt>
    <dgm:pt modelId="{067B3650-17DC-4DA8-87EE-F1DFFB33C387}" type="pres">
      <dgm:prSet presAssocID="{1C6E2C20-8987-48AB-9183-BED8CD71C951}" presName="textCenter" presStyleLbl="node1" presStyleIdx="0" presStyleCnt="5" custScaleX="145985" custScaleY="145985" custLinFactNeighborX="32918" custLinFactNeighborY="50707"/>
      <dgm:spPr/>
      <dgm:t>
        <a:bodyPr/>
        <a:lstStyle/>
        <a:p>
          <a:endParaRPr lang="sl-SI"/>
        </a:p>
      </dgm:t>
    </dgm:pt>
    <dgm:pt modelId="{ABE1AB53-665B-4139-A6F6-2F4732BCCD0E}" type="pres">
      <dgm:prSet presAssocID="{1C6E2C20-8987-48AB-9183-BED8CD71C951}" presName="cycle_1" presStyleCnt="0"/>
      <dgm:spPr/>
    </dgm:pt>
    <dgm:pt modelId="{AB34DF75-6BED-4321-9EDA-4DBC8F284296}" type="pres">
      <dgm:prSet presAssocID="{65911259-E4D2-4A7C-9C11-2E9D77225C9E}" presName="childCenter1" presStyleLbl="node1" presStyleIdx="1" presStyleCnt="5" custScaleX="252067" custScaleY="252067" custLinFactX="38085" custLinFactNeighborX="100000" custLinFactNeighborY="5840"/>
      <dgm:spPr/>
      <dgm:t>
        <a:bodyPr/>
        <a:lstStyle/>
        <a:p>
          <a:endParaRPr lang="sl-SI"/>
        </a:p>
      </dgm:t>
    </dgm:pt>
    <dgm:pt modelId="{8AEE6B4E-129C-41B7-8F80-40008E64EAB0}" type="pres">
      <dgm:prSet presAssocID="{A80B91FA-E938-4C84-B2EC-EB0468293E2C}" presName="Name144" presStyleLbl="parChTrans1D2" presStyleIdx="0" presStyleCnt="3"/>
      <dgm:spPr/>
      <dgm:t>
        <a:bodyPr/>
        <a:lstStyle/>
        <a:p>
          <a:endParaRPr lang="sl-SI"/>
        </a:p>
      </dgm:t>
    </dgm:pt>
    <dgm:pt modelId="{F6F4BBA1-6D5F-475F-981A-572B2322AC66}" type="pres">
      <dgm:prSet presAssocID="{1C6E2C20-8987-48AB-9183-BED8CD71C951}" presName="cycle_2" presStyleCnt="0"/>
      <dgm:spPr/>
    </dgm:pt>
    <dgm:pt modelId="{4D11BF85-DD33-4914-B9A0-CB1332762925}" type="pres">
      <dgm:prSet presAssocID="{F397A010-739C-47DE-888B-3AB18396FF87}" presName="childCenter2" presStyleLbl="node1" presStyleIdx="2" presStyleCnt="5" custScaleX="252067" custScaleY="252067" custLinFactX="4867" custLinFactNeighborX="100000" custLinFactNeighborY="-1821"/>
      <dgm:spPr/>
      <dgm:t>
        <a:bodyPr/>
        <a:lstStyle/>
        <a:p>
          <a:endParaRPr lang="sl-SI"/>
        </a:p>
      </dgm:t>
    </dgm:pt>
    <dgm:pt modelId="{FF23012D-3DAD-4A0F-80DB-453F9B7C1F00}" type="pres">
      <dgm:prSet presAssocID="{91731CA3-6D3C-4FD2-8C55-260984BC2867}" presName="Name221" presStyleLbl="parChTrans1D2" presStyleIdx="1" presStyleCnt="3"/>
      <dgm:spPr/>
      <dgm:t>
        <a:bodyPr/>
        <a:lstStyle/>
        <a:p>
          <a:endParaRPr lang="sl-SI"/>
        </a:p>
      </dgm:t>
    </dgm:pt>
    <dgm:pt modelId="{49B082EF-BFA1-4E4B-84FB-074D5A382E32}" type="pres">
      <dgm:prSet presAssocID="{1C6E2C20-8987-48AB-9183-BED8CD71C951}" presName="cycle_3" presStyleCnt="0"/>
      <dgm:spPr/>
    </dgm:pt>
    <dgm:pt modelId="{6C689A34-C942-438E-9598-2F573BB43A0E}" type="pres">
      <dgm:prSet presAssocID="{62A0AB8E-8A97-4CCB-B679-A5DAD2E3AB59}" presName="childCenter3" presStyleLbl="node1" presStyleIdx="3" presStyleCnt="5" custScaleX="254123" custScaleY="254123" custLinFactNeighborX="-70212" custLinFactNeighborY="23873"/>
      <dgm:spPr/>
      <dgm:t>
        <a:bodyPr/>
        <a:lstStyle/>
        <a:p>
          <a:endParaRPr lang="sl-SI"/>
        </a:p>
      </dgm:t>
    </dgm:pt>
    <dgm:pt modelId="{00A35B42-AA61-4236-A1D7-F917ECE0B667}" type="pres">
      <dgm:prSet presAssocID="{6DC1555D-6628-4D5A-9B9C-0F3FC465A82E}" presName="Name285" presStyleLbl="parChTrans1D3" presStyleIdx="0" presStyleCnt="1"/>
      <dgm:spPr/>
      <dgm:t>
        <a:bodyPr/>
        <a:lstStyle/>
        <a:p>
          <a:endParaRPr lang="sl-SI"/>
        </a:p>
      </dgm:t>
    </dgm:pt>
    <dgm:pt modelId="{B6001E08-CF80-4CF9-9937-BE132BB0E3A7}" type="pres">
      <dgm:prSet presAssocID="{B951F8D6-93AA-4ED8-AD32-0E84375EE5C9}" presName="text3" presStyleLbl="node1" presStyleIdx="4" presStyleCnt="5" custScaleX="285943" custScaleY="270347" custRadScaleRad="186795" custRadScaleInc="41245">
        <dgm:presLayoutVars>
          <dgm:bulletEnabled val="1"/>
        </dgm:presLayoutVars>
      </dgm:prSet>
      <dgm:spPr/>
      <dgm:t>
        <a:bodyPr/>
        <a:lstStyle/>
        <a:p>
          <a:endParaRPr lang="sl-SI"/>
        </a:p>
      </dgm:t>
    </dgm:pt>
    <dgm:pt modelId="{D163E0B1-4BB0-4EB2-A482-CB5DCF8587C4}" type="pres">
      <dgm:prSet presAssocID="{A623815C-69ED-479C-848A-0F9568331B70}" presName="Name288" presStyleLbl="parChTrans1D2" presStyleIdx="2" presStyleCnt="3"/>
      <dgm:spPr/>
      <dgm:t>
        <a:bodyPr/>
        <a:lstStyle/>
        <a:p>
          <a:endParaRPr lang="sl-SI"/>
        </a:p>
      </dgm:t>
    </dgm:pt>
  </dgm:ptLst>
  <dgm:cxnLst>
    <dgm:cxn modelId="{00549BE9-5CD1-4C7A-BF0A-DABB584CFE28}" type="presOf" srcId="{F397A010-739C-47DE-888B-3AB18396FF87}" destId="{4D11BF85-DD33-4914-B9A0-CB1332762925}" srcOrd="0" destOrd="0" presId="urn:microsoft.com/office/officeart/2008/layout/RadialCluster"/>
    <dgm:cxn modelId="{A4448CCE-8831-4DC4-AAC5-F90F2D5CAC71}" type="presOf" srcId="{A80B91FA-E938-4C84-B2EC-EB0468293E2C}" destId="{8AEE6B4E-129C-41B7-8F80-40008E64EAB0}" srcOrd="0" destOrd="0" presId="urn:microsoft.com/office/officeart/2008/layout/RadialCluster"/>
    <dgm:cxn modelId="{81BAE10C-39E9-4CFD-A724-043A9CF4C7AB}" type="presOf" srcId="{43CD8995-090A-4513-B501-FB2D1D5F0AD9}" destId="{ECA2687E-0C3E-45CB-B281-365908ED26DF}" srcOrd="0" destOrd="0" presId="urn:microsoft.com/office/officeart/2008/layout/RadialCluster"/>
    <dgm:cxn modelId="{7281D28B-B92D-49E6-952A-3953BE880526}" type="presOf" srcId="{B951F8D6-93AA-4ED8-AD32-0E84375EE5C9}" destId="{B6001E08-CF80-4CF9-9937-BE132BB0E3A7}" srcOrd="0" destOrd="0" presId="urn:microsoft.com/office/officeart/2008/layout/RadialCluster"/>
    <dgm:cxn modelId="{25EF17AB-863D-4C0D-B52F-A106BA739BDD}" type="presOf" srcId="{62A0AB8E-8A97-4CCB-B679-A5DAD2E3AB59}" destId="{6C689A34-C942-438E-9598-2F573BB43A0E}" srcOrd="0" destOrd="0" presId="urn:microsoft.com/office/officeart/2008/layout/RadialCluster"/>
    <dgm:cxn modelId="{E33833F4-EAEF-43CE-8349-1810D61079E6}" srcId="{1C6E2C20-8987-48AB-9183-BED8CD71C951}" destId="{62A0AB8E-8A97-4CCB-B679-A5DAD2E3AB59}" srcOrd="2" destOrd="0" parTransId="{A623815C-69ED-479C-848A-0F9568331B70}" sibTransId="{0C9D8CB3-7C46-4E29-B223-15E137F26458}"/>
    <dgm:cxn modelId="{C0CC9FC5-D465-423E-A8B1-309CAC1D3218}" srcId="{1C6E2C20-8987-48AB-9183-BED8CD71C951}" destId="{F397A010-739C-47DE-888B-3AB18396FF87}" srcOrd="1" destOrd="0" parTransId="{91731CA3-6D3C-4FD2-8C55-260984BC2867}" sibTransId="{7941CDD8-82BC-406E-9581-BB8FFC803687}"/>
    <dgm:cxn modelId="{83CB1701-F2C4-43E8-80C8-1C3C2C356BAC}" srcId="{1C6E2C20-8987-48AB-9183-BED8CD71C951}" destId="{65911259-E4D2-4A7C-9C11-2E9D77225C9E}" srcOrd="0" destOrd="0" parTransId="{A80B91FA-E938-4C84-B2EC-EB0468293E2C}" sibTransId="{8A2B87D8-58F9-4167-BC0B-D28E655D4B04}"/>
    <dgm:cxn modelId="{58DE2A08-43FF-418C-9CE4-260F0FE7B6D6}" srcId="{62A0AB8E-8A97-4CCB-B679-A5DAD2E3AB59}" destId="{B951F8D6-93AA-4ED8-AD32-0E84375EE5C9}" srcOrd="0" destOrd="0" parTransId="{6DC1555D-6628-4D5A-9B9C-0F3FC465A82E}" sibTransId="{AF8AEDBD-CACB-44D5-BAB7-E687C706DA4B}"/>
    <dgm:cxn modelId="{5F7F7248-6745-4291-9BAA-81557AF2413E}" type="presOf" srcId="{1C6E2C20-8987-48AB-9183-BED8CD71C951}" destId="{067B3650-17DC-4DA8-87EE-F1DFFB33C387}" srcOrd="0" destOrd="0" presId="urn:microsoft.com/office/officeart/2008/layout/RadialCluster"/>
    <dgm:cxn modelId="{1D46A22B-6841-43B8-BD3C-301B488B1FC6}" type="presOf" srcId="{65911259-E4D2-4A7C-9C11-2E9D77225C9E}" destId="{AB34DF75-6BED-4321-9EDA-4DBC8F284296}" srcOrd="0" destOrd="0" presId="urn:microsoft.com/office/officeart/2008/layout/RadialCluster"/>
    <dgm:cxn modelId="{01700113-5BBC-4D5A-B2A4-44074A0BB980}" type="presOf" srcId="{A623815C-69ED-479C-848A-0F9568331B70}" destId="{D163E0B1-4BB0-4EB2-A482-CB5DCF8587C4}" srcOrd="0" destOrd="0" presId="urn:microsoft.com/office/officeart/2008/layout/RadialCluster"/>
    <dgm:cxn modelId="{01BD247E-049E-486D-83ED-67144FF56A86}" type="presOf" srcId="{91731CA3-6D3C-4FD2-8C55-260984BC2867}" destId="{FF23012D-3DAD-4A0F-80DB-453F9B7C1F00}" srcOrd="0" destOrd="0" presId="urn:microsoft.com/office/officeart/2008/layout/RadialCluster"/>
    <dgm:cxn modelId="{C4E914C9-72DC-4860-8193-44F91CD7D273}" srcId="{43CD8995-090A-4513-B501-FB2D1D5F0AD9}" destId="{1C6E2C20-8987-48AB-9183-BED8CD71C951}" srcOrd="0" destOrd="0" parTransId="{B2591461-660F-49A1-9F64-1DEE5A4D1388}" sibTransId="{B1A23A62-97A0-45CC-B62B-6917899EAF0A}"/>
    <dgm:cxn modelId="{0E02BB84-EE47-4420-B936-6AF9E6EB5D44}" type="presOf" srcId="{6DC1555D-6628-4D5A-9B9C-0F3FC465A82E}" destId="{00A35B42-AA61-4236-A1D7-F917ECE0B667}" srcOrd="0" destOrd="0" presId="urn:microsoft.com/office/officeart/2008/layout/RadialCluster"/>
    <dgm:cxn modelId="{868B7A6E-0773-4DB9-9206-8FBF8824DF7B}" type="presParOf" srcId="{ECA2687E-0C3E-45CB-B281-365908ED26DF}" destId="{067B3650-17DC-4DA8-87EE-F1DFFB33C387}" srcOrd="0" destOrd="0" presId="urn:microsoft.com/office/officeart/2008/layout/RadialCluster"/>
    <dgm:cxn modelId="{C478ED74-01F8-4A51-9D11-DF4230630D96}" type="presParOf" srcId="{ECA2687E-0C3E-45CB-B281-365908ED26DF}" destId="{ABE1AB53-665B-4139-A6F6-2F4732BCCD0E}" srcOrd="1" destOrd="0" presId="urn:microsoft.com/office/officeart/2008/layout/RadialCluster"/>
    <dgm:cxn modelId="{8506C212-9070-4C61-8E5D-548FEB4B71B9}" type="presParOf" srcId="{ABE1AB53-665B-4139-A6F6-2F4732BCCD0E}" destId="{AB34DF75-6BED-4321-9EDA-4DBC8F284296}" srcOrd="0" destOrd="0" presId="urn:microsoft.com/office/officeart/2008/layout/RadialCluster"/>
    <dgm:cxn modelId="{5F7E399B-FC1A-4787-9400-51769F1B959B}" type="presParOf" srcId="{ECA2687E-0C3E-45CB-B281-365908ED26DF}" destId="{8AEE6B4E-129C-41B7-8F80-40008E64EAB0}" srcOrd="2" destOrd="0" presId="urn:microsoft.com/office/officeart/2008/layout/RadialCluster"/>
    <dgm:cxn modelId="{1D8322F0-F2ED-41A1-89F8-FAB263FEB353}" type="presParOf" srcId="{ECA2687E-0C3E-45CB-B281-365908ED26DF}" destId="{F6F4BBA1-6D5F-475F-981A-572B2322AC66}" srcOrd="3" destOrd="0" presId="urn:microsoft.com/office/officeart/2008/layout/RadialCluster"/>
    <dgm:cxn modelId="{7BA43122-CCC9-4649-8881-3808195560D7}" type="presParOf" srcId="{F6F4BBA1-6D5F-475F-981A-572B2322AC66}" destId="{4D11BF85-DD33-4914-B9A0-CB1332762925}" srcOrd="0" destOrd="0" presId="urn:microsoft.com/office/officeart/2008/layout/RadialCluster"/>
    <dgm:cxn modelId="{CD285DE8-735E-4A46-B366-94BAB8A47165}" type="presParOf" srcId="{ECA2687E-0C3E-45CB-B281-365908ED26DF}" destId="{FF23012D-3DAD-4A0F-80DB-453F9B7C1F00}" srcOrd="4" destOrd="0" presId="urn:microsoft.com/office/officeart/2008/layout/RadialCluster"/>
    <dgm:cxn modelId="{E9B7D575-37F1-4BFA-89DA-EBAF631DBDCB}" type="presParOf" srcId="{ECA2687E-0C3E-45CB-B281-365908ED26DF}" destId="{49B082EF-BFA1-4E4B-84FB-074D5A382E32}" srcOrd="5" destOrd="0" presId="urn:microsoft.com/office/officeart/2008/layout/RadialCluster"/>
    <dgm:cxn modelId="{D2DD48BB-B611-4E8B-8556-6D52B2F0A115}" type="presParOf" srcId="{49B082EF-BFA1-4E4B-84FB-074D5A382E32}" destId="{6C689A34-C942-438E-9598-2F573BB43A0E}" srcOrd="0" destOrd="0" presId="urn:microsoft.com/office/officeart/2008/layout/RadialCluster"/>
    <dgm:cxn modelId="{8F0E484D-676B-4147-AA00-D4457402F18B}" type="presParOf" srcId="{49B082EF-BFA1-4E4B-84FB-074D5A382E32}" destId="{00A35B42-AA61-4236-A1D7-F917ECE0B667}" srcOrd="1" destOrd="0" presId="urn:microsoft.com/office/officeart/2008/layout/RadialCluster"/>
    <dgm:cxn modelId="{7E6D4400-3B49-408A-9EC3-C6CD4E3D168C}" type="presParOf" srcId="{49B082EF-BFA1-4E4B-84FB-074D5A382E32}" destId="{B6001E08-CF80-4CF9-9937-BE132BB0E3A7}" srcOrd="2" destOrd="0" presId="urn:microsoft.com/office/officeart/2008/layout/RadialCluster"/>
    <dgm:cxn modelId="{3D5C278C-ED96-4E6D-9C05-C97E4935B2C7}" type="presParOf" srcId="{ECA2687E-0C3E-45CB-B281-365908ED26DF}" destId="{D163E0B1-4BB0-4EB2-A482-CB5DCF8587C4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3595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1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6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51085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84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3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4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16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282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09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649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mf-chat.club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smtClean="0"/>
              <a:t>internetna klepetalnica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smtClean="0"/>
              <a:t>Vili Volčini</a:t>
            </a:r>
          </a:p>
          <a:p>
            <a:r>
              <a:rPr lang="sl-SI" dirty="0" smtClean="0"/>
              <a:t>Anže Mlakar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67919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Ideja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Spletna klepetalnica</a:t>
            </a:r>
          </a:p>
          <a:p>
            <a:r>
              <a:rPr lang="sl-SI" dirty="0" smtClean="0"/>
              <a:t>Registracija / prijava</a:t>
            </a:r>
          </a:p>
          <a:p>
            <a:r>
              <a:rPr lang="sl-SI" dirty="0" smtClean="0"/>
              <a:t>Dodajanje prijateljev</a:t>
            </a:r>
          </a:p>
          <a:p>
            <a:r>
              <a:rPr lang="sl-SI" dirty="0" smtClean="0"/>
              <a:t>Kreiranje sob</a:t>
            </a:r>
          </a:p>
          <a:p>
            <a:r>
              <a:rPr lang="sl-SI" dirty="0" smtClean="0"/>
              <a:t>Dodajanje sob</a:t>
            </a:r>
          </a:p>
          <a:p>
            <a:r>
              <a:rPr lang="sl-SI" dirty="0" smtClean="0"/>
              <a:t>Vse deluje real-time, podatkovna baza pa si zapisuje podatke</a:t>
            </a:r>
            <a:endParaRPr lang="sl-SI" dirty="0"/>
          </a:p>
          <a:p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54816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044713" y="1515762"/>
            <a:ext cx="5886524" cy="4934466"/>
          </a:xfrm>
          <a:prstGeom prst="rect">
            <a:avLst/>
          </a:prstGeom>
          <a:noFill/>
          <a:ln>
            <a:solidFill>
              <a:srgbClr val="969696">
                <a:alpha val="40000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933526"/>
              </p:ext>
            </p:extLst>
          </p:nvPr>
        </p:nvGraphicFramePr>
        <p:xfrm>
          <a:off x="1791730" y="1458613"/>
          <a:ext cx="9601200" cy="4796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459" y="236787"/>
            <a:ext cx="9601200" cy="1485900"/>
          </a:xfrm>
        </p:spPr>
        <p:txBody>
          <a:bodyPr/>
          <a:lstStyle/>
          <a:p>
            <a:r>
              <a:rPr lang="sl-SI" dirty="0" smtClean="0"/>
              <a:t>Ideja</a:t>
            </a:r>
            <a:endParaRPr lang="sl-SI" dirty="0"/>
          </a:p>
        </p:txBody>
      </p:sp>
      <p:pic>
        <p:nvPicPr>
          <p:cNvPr id="9" name="Picture 8" descr="Image result for python3 logo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451" y="3667898"/>
            <a:ext cx="11239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Image result for postgres logo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508" y="1032785"/>
            <a:ext cx="1226022" cy="1265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206" y="5176452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38941" y="4872682"/>
            <a:ext cx="1096460" cy="10976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18978" y="2118669"/>
            <a:ext cx="1096460" cy="109769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67867" y="4993160"/>
            <a:ext cx="1096460" cy="109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8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843" y="504567"/>
            <a:ext cx="9601200" cy="821724"/>
          </a:xfrm>
        </p:spPr>
        <p:txBody>
          <a:bodyPr/>
          <a:lstStyle/>
          <a:p>
            <a:r>
              <a:rPr lang="sl-SI" dirty="0" smtClean="0"/>
              <a:t>ER diagram podatkovne baze</a:t>
            </a:r>
            <a:endParaRPr lang="sl-S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8404" y="1243911"/>
            <a:ext cx="8406072" cy="516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2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5865"/>
          </a:xfrm>
        </p:spPr>
        <p:txBody>
          <a:bodyPr/>
          <a:lstStyle/>
          <a:p>
            <a:r>
              <a:rPr lang="sl-SI" dirty="0" smtClean="0"/>
              <a:t>Trenutni izdelek - backend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89903"/>
            <a:ext cx="9601200" cy="4277497"/>
          </a:xfrm>
        </p:spPr>
        <p:txBody>
          <a:bodyPr/>
          <a:lstStyle/>
          <a:p>
            <a:r>
              <a:rPr lang="sl-SI" dirty="0" smtClean="0"/>
              <a:t>Izbrane vse potrebne knjižnice, s katerim bova delala</a:t>
            </a:r>
          </a:p>
          <a:p>
            <a:r>
              <a:rPr lang="sl-SI" dirty="0" smtClean="0"/>
              <a:t>Virtualen stroj (VM) že postavljena ter zakupljena domena </a:t>
            </a:r>
            <a:r>
              <a:rPr lang="sl-SI" dirty="0" smtClean="0">
                <a:hlinkClick r:id="rId2"/>
              </a:rPr>
              <a:t>www.fmf-chat.club</a:t>
            </a:r>
            <a:r>
              <a:rPr lang="sl-SI" dirty="0" smtClean="0"/>
              <a:t>, ki preusmerja promet na virtualko</a:t>
            </a:r>
          </a:p>
          <a:p>
            <a:r>
              <a:rPr lang="sl-SI" dirty="0" smtClean="0"/>
              <a:t>Postavljen spletni strežnik oz. HTTP strežnik </a:t>
            </a:r>
          </a:p>
          <a:p>
            <a:r>
              <a:rPr lang="sl-SI" dirty="0" smtClean="0"/>
              <a:t>Registracija in prijava že delujeta</a:t>
            </a:r>
          </a:p>
          <a:p>
            <a:endParaRPr lang="sl-SI" dirty="0" smtClean="0"/>
          </a:p>
          <a:p>
            <a:endParaRPr lang="sl-SI" dirty="0" smtClean="0"/>
          </a:p>
          <a:p>
            <a:pPr marL="0" indent="0">
              <a:buNone/>
            </a:pPr>
            <a:endParaRPr lang="sl-SI" dirty="0" smtClean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80535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17242"/>
          </a:xfrm>
        </p:spPr>
        <p:txBody>
          <a:bodyPr/>
          <a:lstStyle/>
          <a:p>
            <a:r>
              <a:rPr lang="sl-SI" dirty="0"/>
              <a:t>Trenutni izdelek - </a:t>
            </a:r>
            <a:r>
              <a:rPr lang="sl-SI" dirty="0" smtClean="0"/>
              <a:t>frontend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03042"/>
            <a:ext cx="9601200" cy="4064358"/>
          </a:xfrm>
        </p:spPr>
        <p:txBody>
          <a:bodyPr/>
          <a:lstStyle/>
          <a:p>
            <a:r>
              <a:rPr lang="sl-SI" dirty="0" smtClean="0"/>
              <a:t>Bootstrap: vzorci html kode</a:t>
            </a:r>
          </a:p>
          <a:p>
            <a:r>
              <a:rPr lang="sl-SI" dirty="0" smtClean="0"/>
              <a:t>Autobahn: realtime povezava</a:t>
            </a:r>
          </a:p>
          <a:p>
            <a:r>
              <a:rPr lang="sl-SI" dirty="0" smtClean="0"/>
              <a:t>Js-cookie: knjižnjica za piškotke</a:t>
            </a:r>
            <a:endParaRPr lang="sl-SI" dirty="0" smtClean="0"/>
          </a:p>
          <a:p>
            <a:pPr marL="0" indent="0">
              <a:buNone/>
            </a:pPr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775" y="2286000"/>
            <a:ext cx="3181019" cy="264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99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Težave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Pošiljanje sporočil</a:t>
            </a:r>
          </a:p>
          <a:p>
            <a:r>
              <a:rPr lang="sl-SI" dirty="0" smtClean="0"/>
              <a:t>Izdelovanje sob</a:t>
            </a:r>
          </a:p>
          <a:p>
            <a:endParaRPr lang="sl-SI" dirty="0" smtClean="0"/>
          </a:p>
          <a:p>
            <a:endParaRPr lang="sl-SI" dirty="0" smtClean="0"/>
          </a:p>
          <a:p>
            <a:pPr marL="0" indent="0">
              <a:buNone/>
            </a:pPr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260" y="1415602"/>
            <a:ext cx="3265866" cy="326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6834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81</TotalTime>
  <Words>105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internetna klepetalnica</vt:lpstr>
      <vt:lpstr>Ideja</vt:lpstr>
      <vt:lpstr>Ideja</vt:lpstr>
      <vt:lpstr>ER diagram podatkovne baze</vt:lpstr>
      <vt:lpstr>Trenutni izdelek - backend</vt:lpstr>
      <vt:lpstr>Trenutni izdelek - frontend</vt:lpstr>
      <vt:lpstr>Težave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internetna klepetalnica</dc:title>
  <dc:creator>erika1</dc:creator>
  <cp:lastModifiedBy>erika1</cp:lastModifiedBy>
  <cp:revision>14</cp:revision>
  <dcterms:created xsi:type="dcterms:W3CDTF">2017-01-18T23:10:30Z</dcterms:created>
  <dcterms:modified xsi:type="dcterms:W3CDTF">2017-01-19T01:24:33Z</dcterms:modified>
</cp:coreProperties>
</file>