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59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10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8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0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internetna klepetalnica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Vili Volčini</a:t>
            </a:r>
          </a:p>
          <a:p>
            <a:r>
              <a:rPr lang="sl-SI" dirty="0" smtClean="0"/>
              <a:t>Anže Mlakar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791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Spletna klepetalnica</a:t>
            </a:r>
          </a:p>
          <a:p>
            <a:r>
              <a:rPr lang="sl-SI" dirty="0" smtClean="0"/>
              <a:t>Registracija / prijava</a:t>
            </a:r>
          </a:p>
          <a:p>
            <a:r>
              <a:rPr lang="sl-SI" dirty="0" smtClean="0"/>
              <a:t>Različne sobe</a:t>
            </a:r>
          </a:p>
          <a:p>
            <a:r>
              <a:rPr lang="sl-SI" dirty="0" smtClean="0"/>
              <a:t>Dodajanje prijateljev</a:t>
            </a:r>
          </a:p>
        </p:txBody>
      </p:sp>
    </p:spTree>
    <p:extLst>
      <p:ext uri="{BB962C8B-B14F-4D97-AF65-F5344CB8AC3E}">
        <p14:creationId xmlns:p14="http://schemas.microsoft.com/office/powerpoint/2010/main" val="5481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ER diagram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0482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Trenutni izdelek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mtClean="0"/>
              <a:t>Postavljena spletna stran www.fmf-chat.club</a:t>
            </a:r>
          </a:p>
          <a:p>
            <a:r>
              <a:rPr lang="sl-SI" dirty="0" smtClean="0"/>
              <a:t>Uspešna registracija in prijava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53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Html: pošiljanje spročil</a:t>
            </a:r>
          </a:p>
          <a:p>
            <a:r>
              <a:rPr lang="sl-SI" dirty="0" smtClean="0"/>
              <a:t>SQL: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551683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</TotalTime>
  <Words>35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internetna klepetalnica</vt:lpstr>
      <vt:lpstr>Ideja</vt:lpstr>
      <vt:lpstr>ER diagram</vt:lpstr>
      <vt:lpstr>Trenutni izdelek</vt:lpstr>
      <vt:lpstr>Težave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internetna klepetalnica</dc:title>
  <dc:creator>erika1</dc:creator>
  <cp:lastModifiedBy>erika1</cp:lastModifiedBy>
  <cp:revision>3</cp:revision>
  <dcterms:created xsi:type="dcterms:W3CDTF">2017-01-18T23:10:30Z</dcterms:created>
  <dcterms:modified xsi:type="dcterms:W3CDTF">2017-01-18T23:31:19Z</dcterms:modified>
</cp:coreProperties>
</file>