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3E0B1-4BB0-4EB2-A482-CB5DCF8587C4}">
      <dsp:nvSpPr>
        <dsp:cNvPr id="0" name=""/>
        <dsp:cNvSpPr/>
      </dsp:nvSpPr>
      <dsp:spPr>
        <a:xfrm rot="10754228">
          <a:off x="3579297" y="3343128"/>
          <a:ext cx="817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684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3012D-3DAD-4A0F-80DB-453F9B7C1F00}">
      <dsp:nvSpPr>
        <dsp:cNvPr id="0" name=""/>
        <dsp:cNvSpPr/>
      </dsp:nvSpPr>
      <dsp:spPr>
        <a:xfrm rot="346810">
          <a:off x="5862559" y="3498113"/>
          <a:ext cx="19023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2333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E6B4E-129C-41B7-8F80-40008E64EAB0}">
      <dsp:nvSpPr>
        <dsp:cNvPr id="0" name=""/>
        <dsp:cNvSpPr/>
      </dsp:nvSpPr>
      <dsp:spPr>
        <a:xfrm rot="19487971">
          <a:off x="5711391" y="2317462"/>
          <a:ext cx="17062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6267" y="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B3650-17DC-4DA8-87EE-F1DFFB33C387}">
      <dsp:nvSpPr>
        <dsp:cNvPr id="0" name=""/>
        <dsp:cNvSpPr/>
      </dsp:nvSpPr>
      <dsp:spPr>
        <a:xfrm>
          <a:off x="4396945" y="2592670"/>
          <a:ext cx="1470449" cy="1470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100" kern="1200" dirty="0" smtClean="0"/>
            <a:t>WAMP</a:t>
          </a:r>
          <a:br>
            <a:rPr lang="sl-SI" sz="3100" kern="1200" dirty="0" smtClean="0"/>
          </a:br>
          <a:r>
            <a:rPr lang="sl-SI" sz="3100" kern="1200" dirty="0" smtClean="0"/>
            <a:t>Router</a:t>
          </a:r>
          <a:endParaRPr lang="sl-SI" sz="3100" kern="1200" dirty="0"/>
        </a:p>
      </dsp:txBody>
      <dsp:txXfrm>
        <a:off x="4468726" y="2664451"/>
        <a:ext cx="1326887" cy="1326887"/>
      </dsp:txXfrm>
    </dsp:sp>
    <dsp:sp modelId="{AB34DF75-6BED-4321-9EDA-4DBC8F284296}">
      <dsp:nvSpPr>
        <dsp:cNvPr id="0" name=""/>
        <dsp:cNvSpPr/>
      </dsp:nvSpPr>
      <dsp:spPr>
        <a:xfrm>
          <a:off x="7261654" y="375115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Spletni</a:t>
          </a:r>
          <a:br>
            <a:rPr lang="sl-SI" sz="2400" kern="1200" dirty="0" smtClean="0"/>
          </a:br>
          <a:r>
            <a:rPr lang="sl-SI" sz="2400" kern="1200" dirty="0" smtClean="0"/>
            <a:t>brskalnik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400" kern="1200" dirty="0" smtClean="0"/>
            <a:t>1</a:t>
          </a:r>
        </a:p>
      </dsp:txBody>
      <dsp:txXfrm>
        <a:off x="7344695" y="458156"/>
        <a:ext cx="1535029" cy="1535029"/>
      </dsp:txXfrm>
    </dsp:sp>
    <dsp:sp modelId="{4D11BF85-DD33-4914-B9A0-CB1332762925}">
      <dsp:nvSpPr>
        <dsp:cNvPr id="0" name=""/>
        <dsp:cNvSpPr/>
      </dsp:nvSpPr>
      <dsp:spPr>
        <a:xfrm>
          <a:off x="7760056" y="2829450"/>
          <a:ext cx="1701111" cy="1701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Spletni</a:t>
          </a:r>
          <a:br>
            <a:rPr lang="sl-SI" sz="2800" kern="1200" dirty="0" smtClean="0"/>
          </a:br>
          <a:r>
            <a:rPr lang="sl-SI" sz="2800" kern="1200" dirty="0" smtClean="0"/>
            <a:t>brskalnik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2800" kern="1200" dirty="0" smtClean="0"/>
            <a:t>2</a:t>
          </a:r>
        </a:p>
      </dsp:txBody>
      <dsp:txXfrm>
        <a:off x="7843097" y="2912491"/>
        <a:ext cx="1535029" cy="1535029"/>
      </dsp:txXfrm>
    </dsp:sp>
    <dsp:sp modelId="{6C689A34-C942-438E-9598-2F573BB43A0E}">
      <dsp:nvSpPr>
        <dsp:cNvPr id="0" name=""/>
        <dsp:cNvSpPr/>
      </dsp:nvSpPr>
      <dsp:spPr>
        <a:xfrm>
          <a:off x="1864346" y="2502495"/>
          <a:ext cx="1714986" cy="1714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3000" kern="1200" dirty="0" smtClean="0"/>
            <a:t>Python backend</a:t>
          </a:r>
          <a:endParaRPr lang="sl-SI" sz="3000" kern="1200" dirty="0"/>
        </a:p>
      </dsp:txBody>
      <dsp:txXfrm>
        <a:off x="1948065" y="2586214"/>
        <a:ext cx="1547548" cy="1547548"/>
      </dsp:txXfrm>
    </dsp:sp>
    <dsp:sp modelId="{00A35B42-AA61-4236-A1D7-F917ECE0B667}">
      <dsp:nvSpPr>
        <dsp:cNvPr id="0" name=""/>
        <dsp:cNvSpPr/>
      </dsp:nvSpPr>
      <dsp:spPr>
        <a:xfrm rot="16327396">
          <a:off x="2577518" y="2319732"/>
          <a:ext cx="365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777" y="0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01E08-CF80-4CF9-9937-BE132BB0E3A7}">
      <dsp:nvSpPr>
        <dsp:cNvPr id="0" name=""/>
        <dsp:cNvSpPr/>
      </dsp:nvSpPr>
      <dsp:spPr>
        <a:xfrm>
          <a:off x="1836140" y="312492"/>
          <a:ext cx="1929728" cy="1824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l-SI" sz="5200" kern="1200" dirty="0" smtClean="0"/>
            <a:t>SQL baza</a:t>
          </a:r>
          <a:endParaRPr lang="sl-SI" sz="5200" kern="1200" dirty="0"/>
        </a:p>
      </dsp:txBody>
      <dsp:txXfrm>
        <a:off x="1925204" y="401556"/>
        <a:ext cx="1751600" cy="16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izdelek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Izbrane vse potrebne knjižnice, s katerim bova delala</a:t>
            </a:r>
          </a:p>
          <a:p>
            <a:r>
              <a:rPr lang="sl-SI" dirty="0" smtClean="0"/>
              <a:t>Virtualen stroj (VM) že postavljena ter zakupljena 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</a:p>
          <a:p>
            <a:r>
              <a:rPr lang="sl-SI" dirty="0" smtClean="0"/>
              <a:t>Postavljen spletni strežnik oz. HTTP strežnik</a:t>
            </a:r>
          </a:p>
          <a:p>
            <a:r>
              <a:rPr lang="sl-SI" dirty="0" smtClean="0"/>
              <a:t>Registracija in prijava že delujeta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Pošiljanje sporočil</a:t>
            </a:r>
          </a:p>
          <a:p>
            <a:r>
              <a:rPr lang="sl-SI" dirty="0" smtClean="0"/>
              <a:t>Izdelovanje sob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</TotalTime>
  <Words>85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internetna klepetalnica</vt:lpstr>
      <vt:lpstr>Ideja</vt:lpstr>
      <vt:lpstr>Ideja</vt:lpstr>
      <vt:lpstr>ER diagram podatkovne baze</vt:lpstr>
      <vt:lpstr>Trenutni izdelek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erika1</cp:lastModifiedBy>
  <cp:revision>11</cp:revision>
  <dcterms:created xsi:type="dcterms:W3CDTF">2017-01-18T23:10:30Z</dcterms:created>
  <dcterms:modified xsi:type="dcterms:W3CDTF">2017-01-19T00:56:22Z</dcterms:modified>
</cp:coreProperties>
</file>