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E0B1-4BB0-4EB2-A482-CB5DCF8587C4}">
      <dsp:nvSpPr>
        <dsp:cNvPr id="0" name=""/>
        <dsp:cNvSpPr/>
      </dsp:nvSpPr>
      <dsp:spPr>
        <a:xfrm rot="10754228">
          <a:off x="3579297" y="3343128"/>
          <a:ext cx="817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68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012D-3DAD-4A0F-80DB-453F9B7C1F00}">
      <dsp:nvSpPr>
        <dsp:cNvPr id="0" name=""/>
        <dsp:cNvSpPr/>
      </dsp:nvSpPr>
      <dsp:spPr>
        <a:xfrm rot="346810">
          <a:off x="5862559" y="3498113"/>
          <a:ext cx="1902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233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6B4E-129C-41B7-8F80-40008E64EAB0}">
      <dsp:nvSpPr>
        <dsp:cNvPr id="0" name=""/>
        <dsp:cNvSpPr/>
      </dsp:nvSpPr>
      <dsp:spPr>
        <a:xfrm rot="19487971">
          <a:off x="5711391" y="2317462"/>
          <a:ext cx="17062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626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650-17DC-4DA8-87EE-F1DFFB33C387}">
      <dsp:nvSpPr>
        <dsp:cNvPr id="0" name=""/>
        <dsp:cNvSpPr/>
      </dsp:nvSpPr>
      <dsp:spPr>
        <a:xfrm>
          <a:off x="4396945" y="2592670"/>
          <a:ext cx="1470449" cy="147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100" kern="1200" dirty="0" smtClean="0"/>
            <a:t>WAMP</a:t>
          </a:r>
          <a:br>
            <a:rPr lang="sl-SI" sz="3100" kern="1200" dirty="0" smtClean="0"/>
          </a:br>
          <a:r>
            <a:rPr lang="sl-SI" sz="3100" kern="1200" dirty="0" smtClean="0"/>
            <a:t>Router</a:t>
          </a:r>
          <a:endParaRPr lang="sl-SI" sz="3100" kern="1200" dirty="0"/>
        </a:p>
      </dsp:txBody>
      <dsp:txXfrm>
        <a:off x="4468726" y="2664451"/>
        <a:ext cx="1326887" cy="1326887"/>
      </dsp:txXfrm>
    </dsp:sp>
    <dsp:sp modelId="{AB34DF75-6BED-4321-9EDA-4DBC8F284296}">
      <dsp:nvSpPr>
        <dsp:cNvPr id="0" name=""/>
        <dsp:cNvSpPr/>
      </dsp:nvSpPr>
      <dsp:spPr>
        <a:xfrm>
          <a:off x="7261654" y="375115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Spletni</a:t>
          </a:r>
          <a:br>
            <a:rPr lang="sl-SI" sz="2400" kern="1200" dirty="0" smtClean="0"/>
          </a:br>
          <a:r>
            <a:rPr lang="sl-SI" sz="2400" kern="1200" dirty="0" smtClean="0"/>
            <a:t>brskalnik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1</a:t>
          </a:r>
        </a:p>
      </dsp:txBody>
      <dsp:txXfrm>
        <a:off x="7344695" y="458156"/>
        <a:ext cx="1535029" cy="1535029"/>
      </dsp:txXfrm>
    </dsp:sp>
    <dsp:sp modelId="{4D11BF85-DD33-4914-B9A0-CB1332762925}">
      <dsp:nvSpPr>
        <dsp:cNvPr id="0" name=""/>
        <dsp:cNvSpPr/>
      </dsp:nvSpPr>
      <dsp:spPr>
        <a:xfrm>
          <a:off x="7760056" y="2829450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Spletni</a:t>
          </a:r>
          <a:br>
            <a:rPr lang="sl-SI" sz="2800" kern="1200" dirty="0" smtClean="0"/>
          </a:br>
          <a:r>
            <a:rPr lang="sl-SI" sz="2800" kern="1200" dirty="0" smtClean="0"/>
            <a:t>brskalnik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2</a:t>
          </a:r>
        </a:p>
      </dsp:txBody>
      <dsp:txXfrm>
        <a:off x="7843097" y="2912491"/>
        <a:ext cx="1535029" cy="1535029"/>
      </dsp:txXfrm>
    </dsp:sp>
    <dsp:sp modelId="{6C689A34-C942-438E-9598-2F573BB43A0E}">
      <dsp:nvSpPr>
        <dsp:cNvPr id="0" name=""/>
        <dsp:cNvSpPr/>
      </dsp:nvSpPr>
      <dsp:spPr>
        <a:xfrm>
          <a:off x="1864346" y="2502495"/>
          <a:ext cx="1714986" cy="171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000" kern="1200" dirty="0" smtClean="0"/>
            <a:t>Python backend</a:t>
          </a:r>
          <a:endParaRPr lang="sl-SI" sz="3000" kern="1200" dirty="0"/>
        </a:p>
      </dsp:txBody>
      <dsp:txXfrm>
        <a:off x="1948065" y="2586214"/>
        <a:ext cx="1547548" cy="1547548"/>
      </dsp:txXfrm>
    </dsp:sp>
    <dsp:sp modelId="{00A35B42-AA61-4236-A1D7-F917ECE0B667}">
      <dsp:nvSpPr>
        <dsp:cNvPr id="0" name=""/>
        <dsp:cNvSpPr/>
      </dsp:nvSpPr>
      <dsp:spPr>
        <a:xfrm rot="16327396">
          <a:off x="2577518" y="2319732"/>
          <a:ext cx="365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777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E08-CF80-4CF9-9937-BE132BB0E3A7}">
      <dsp:nvSpPr>
        <dsp:cNvPr id="0" name=""/>
        <dsp:cNvSpPr/>
      </dsp:nvSpPr>
      <dsp:spPr>
        <a:xfrm>
          <a:off x="1836140" y="312492"/>
          <a:ext cx="1929728" cy="182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5200" kern="1200" dirty="0" smtClean="0"/>
            <a:t>SQL baza</a:t>
          </a:r>
          <a:endParaRPr lang="sl-SI" sz="5200" kern="1200" dirty="0"/>
        </a:p>
      </dsp:txBody>
      <dsp:txXfrm>
        <a:off x="1925204" y="401556"/>
        <a:ext cx="1751600" cy="16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5859" y="1610411"/>
            <a:ext cx="119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Strežnik</a:t>
            </a:r>
            <a:endParaRPr lang="sl-SI" dirty="0"/>
          </a:p>
        </p:txBody>
      </p:sp>
      <p:sp>
        <p:nvSpPr>
          <p:cNvPr id="17" name="TextBox 16"/>
          <p:cNvSpPr txBox="1"/>
          <p:nvPr/>
        </p:nvSpPr>
        <p:spPr>
          <a:xfrm>
            <a:off x="9225995" y="1271857"/>
            <a:ext cx="1265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smtClean="0"/>
              <a:t>Clienti-i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7242"/>
          </a:xfrm>
        </p:spPr>
        <p:txBody>
          <a:bodyPr/>
          <a:lstStyle/>
          <a:p>
            <a:r>
              <a:rPr lang="sl-SI" dirty="0" smtClean="0"/>
              <a:t>Trenutni izdelek - </a:t>
            </a:r>
            <a:r>
              <a:rPr lang="sl-SI" dirty="0" smtClean="0"/>
              <a:t>frontend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3042"/>
            <a:ext cx="9601200" cy="4064358"/>
          </a:xfrm>
        </p:spPr>
        <p:txBody>
          <a:bodyPr/>
          <a:lstStyle/>
          <a:p>
            <a:r>
              <a:rPr lang="sl-SI" dirty="0" smtClean="0"/>
              <a:t>Bootstrap: vzorci html kode</a:t>
            </a:r>
          </a:p>
          <a:p>
            <a:r>
              <a:rPr lang="sl-SI" dirty="0" smtClean="0"/>
              <a:t>Autobahn|Javascript: </a:t>
            </a:r>
            <a:r>
              <a:rPr lang="sl-SI" dirty="0" smtClean="0"/>
              <a:t>realtime </a:t>
            </a:r>
            <a:r>
              <a:rPr lang="sl-SI" dirty="0" smtClean="0"/>
              <a:t>povezava (WAMP protokol)</a:t>
            </a:r>
            <a:endParaRPr lang="sl-SI" dirty="0" smtClean="0"/>
          </a:p>
          <a:p>
            <a:r>
              <a:rPr lang="sl-SI" dirty="0" smtClean="0"/>
              <a:t>Js-cookie: </a:t>
            </a:r>
            <a:r>
              <a:rPr lang="sl-SI" dirty="0" smtClean="0"/>
              <a:t>knjižnjica </a:t>
            </a:r>
            <a:r>
              <a:rPr lang="sl-SI" dirty="0" smtClean="0"/>
              <a:t>za piškotke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88" y="3835221"/>
            <a:ext cx="2678312" cy="222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65" y="3978919"/>
            <a:ext cx="1258931" cy="12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 - backend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Virtualen </a:t>
            </a:r>
            <a:r>
              <a:rPr lang="sl-SI" dirty="0" smtClean="0"/>
              <a:t>stroj (VM) že </a:t>
            </a:r>
            <a:r>
              <a:rPr lang="sl-SI" dirty="0" smtClean="0"/>
              <a:t>stoji (Linux operacijski sistem),</a:t>
            </a:r>
          </a:p>
          <a:p>
            <a:r>
              <a:rPr lang="sl-SI" dirty="0" smtClean="0"/>
              <a:t>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</a:t>
            </a:r>
            <a:r>
              <a:rPr lang="sl-SI" dirty="0" smtClean="0"/>
              <a:t>virtualko</a:t>
            </a:r>
          </a:p>
          <a:p>
            <a:r>
              <a:rPr lang="sl-SI" dirty="0" smtClean="0"/>
              <a:t>PostgreSQL: podatkovna baza</a:t>
            </a:r>
          </a:p>
          <a:p>
            <a:r>
              <a:rPr lang="sl-SI" dirty="0" smtClean="0"/>
              <a:t>Crossbar.io, WAMP router</a:t>
            </a:r>
          </a:p>
          <a:p>
            <a:r>
              <a:rPr lang="sl-SI" dirty="0" smtClean="0"/>
              <a:t>Python 3 za skriptiranje</a:t>
            </a:r>
          </a:p>
          <a:p>
            <a:r>
              <a:rPr lang="sl-SI" dirty="0" smtClean="0"/>
              <a:t>Autobahn|Javascript, WAMP server</a:t>
            </a:r>
            <a:endParaRPr lang="sl-SI" dirty="0" smtClean="0"/>
          </a:p>
          <a:p>
            <a:r>
              <a:rPr lang="sl-SI" dirty="0" smtClean="0"/>
              <a:t>Psycopg, python3 PostgreSQL driver</a:t>
            </a:r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667" y="5040001"/>
            <a:ext cx="1258931" cy="1260346"/>
          </a:xfrm>
          <a:prstGeom prst="rect">
            <a:avLst/>
          </a:prstGeom>
        </p:spPr>
      </p:pic>
      <p:pic>
        <p:nvPicPr>
          <p:cNvPr id="5" name="Picture 4" descr="Image result for postgres log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14" y="5040001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06" y="5059590"/>
            <a:ext cx="1226391" cy="1226391"/>
          </a:xfrm>
          <a:prstGeom prst="rect">
            <a:avLst/>
          </a:prstGeom>
        </p:spPr>
      </p:pic>
      <p:pic>
        <p:nvPicPr>
          <p:cNvPr id="7" name="Picture 6" descr="Image result for python3 logo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67" y="5110810"/>
            <a:ext cx="1123950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Težave, ki naju še čakajo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Sihronizacija sporočil med prijatelji</a:t>
            </a:r>
          </a:p>
          <a:p>
            <a:r>
              <a:rPr lang="sl-SI" dirty="0" smtClean="0"/>
              <a:t>Sihronizacija sporočil </a:t>
            </a:r>
            <a:r>
              <a:rPr lang="sl-SI" smtClean="0"/>
              <a:t>v sobi/roomu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46" y="2074629"/>
            <a:ext cx="3265866" cy="3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Konec</a:t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Sihronizacija sporočil med prijatelji</a:t>
            </a:r>
          </a:p>
          <a:p>
            <a:r>
              <a:rPr lang="sl-SI" dirty="0" smtClean="0"/>
              <a:t>Sihronizacija sporočil v sobi/roomu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49756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108</TotalTime>
  <Words>132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internetna klepetalnica</vt:lpstr>
      <vt:lpstr>Ideja</vt:lpstr>
      <vt:lpstr>ER diagram podatkovne baze</vt:lpstr>
      <vt:lpstr>Ideja</vt:lpstr>
      <vt:lpstr>Trenutni izdelek - frontend</vt:lpstr>
      <vt:lpstr>Trenutni izdelek - backend</vt:lpstr>
      <vt:lpstr>Težave, ki naju še čakajo</vt:lpstr>
      <vt:lpstr>Konec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Admine</cp:lastModifiedBy>
  <cp:revision>18</cp:revision>
  <dcterms:created xsi:type="dcterms:W3CDTF">2017-01-18T23:10:30Z</dcterms:created>
  <dcterms:modified xsi:type="dcterms:W3CDTF">2017-01-19T01:58:31Z</dcterms:modified>
</cp:coreProperties>
</file>