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Edelweiss has published resolutions and yields for early detectors (2004)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(Super)CDMS has not published resolutions but we can approximate the (side-by-side </a:t>
            </a:r>
            <a:r>
              <a:rPr lang="en-US" strike="sngStrike" dirty="0" err="1"/>
              <a:t>Edw</a:t>
            </a:r>
            <a:r>
              <a:rPr lang="en-US" strike="sngStrike" dirty="0"/>
              <a:t> and CDMS bands, with our predictions overlaid, for ER/NR WITHOUT Fano)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not enough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use a specific Fano factor we can account for both Edelweiss and (Super)CDMS data</a:t>
            </a:r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5453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resolutions and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Comparison of Dougherty data and </a:t>
            </a:r>
            <a:r>
              <a:rPr lang="en-US" dirty="0" err="1">
                <a:solidFill>
                  <a:schemeClr val="accent6"/>
                </a:solidFill>
              </a:rPr>
              <a:t>Lindhard</a:t>
            </a:r>
            <a:r>
              <a:rPr lang="en-US" dirty="0">
                <a:solidFill>
                  <a:schemeClr val="accent6"/>
                </a:solidFill>
              </a:rPr>
              <a:t>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Extraction of Edelweiss “F”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Analytical </a:t>
            </a:r>
            <a:r>
              <a:rPr lang="en-US" dirty="0" err="1"/>
              <a:t>calcs</a:t>
            </a:r>
            <a:r>
              <a:rPr lang="en-US" dirty="0"/>
              <a:t> for </a:t>
            </a:r>
            <a:r>
              <a:rPr lang="en-US" dirty="0" err="1"/>
              <a:t>Enr</a:t>
            </a:r>
            <a:r>
              <a:rPr lang="en-US" dirty="0"/>
              <a:t>-yield plane bands for CDMS/Edw.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ER band containment fraction from generated data and analytical </a:t>
            </a:r>
            <a:r>
              <a:rPr lang="en-US" dirty="0" err="1"/>
              <a:t>calcs</a:t>
            </a:r>
            <a:r>
              <a:rPr lang="en-US" dirty="0"/>
              <a:t>. For various Fer?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CDMS/</a:t>
            </a:r>
            <a:r>
              <a:rPr lang="en-US" dirty="0" err="1"/>
              <a:t>Edw</a:t>
            </a:r>
            <a:r>
              <a:rPr lang="en-US" dirty="0"/>
              <a:t> bands plot the containment fractions from simulated data compared with analytical </a:t>
            </a:r>
            <a:r>
              <a:rPr lang="en-US" dirty="0" err="1"/>
              <a:t>calcs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Appendix: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 on Distribution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yield calculations to </a:t>
            </a:r>
            <a:r>
              <a:rPr lang="en-US" dirty="0" err="1"/>
              <a:t>Enr</a:t>
            </a:r>
            <a:r>
              <a:rPr lang="en-US" dirty="0"/>
              <a:t>-yield plane (not for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to CDMS yield bands to get CDMS resolutions</a:t>
            </a:r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NR Fano Paper (Line of Logic)</vt:lpstr>
      <vt:lpstr>Logic For Paper. </vt:lpstr>
      <vt:lpstr>Things we need.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12</cp:revision>
  <dcterms:created xsi:type="dcterms:W3CDTF">2019-04-17T21:47:36Z</dcterms:created>
  <dcterms:modified xsi:type="dcterms:W3CDTF">2019-05-05T04:52:18Z</dcterms:modified>
</cp:coreProperties>
</file>