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71CA-2D23-F245-8B88-47AA6C45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3569-8A32-C74A-9C8B-9F3AD31B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D14A-C42B-2F4A-AEFA-9B55436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1598-11F6-9545-81D6-E0519961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7EED-F624-AC41-94C0-675F859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905-F8F9-C542-B90A-7F4E5F0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58FC-12A9-A044-B478-CE15C9F6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105B-435A-6147-851C-CA2EC91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FA21-A96C-CA40-B8F5-46744D6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42B2-0E42-224F-B620-587910A8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14DE-A763-F048-B93F-00D4E99C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7740-06EF-0C4D-8790-6A966F56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83F2-39F0-6949-8ABE-E245320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12A5-0554-D84B-876C-DB642317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EFFF-4F24-F84B-B5BB-F1CBA7D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D4-34EB-EC41-AF59-21242CA3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F-A1BD-2246-81FF-90A7A819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B9A8-29AE-8C49-B201-A5ED896C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B06A-B8A0-BF4A-9088-5D991202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24AA-1D0A-064D-A7B7-D48314AB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54E-F2A6-774B-9747-F7D989D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88DA-F48C-C643-B65A-C860F1B1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9A97-794E-CA44-9AFE-549376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CED8-46F9-0948-A972-6CBFDAE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D522-A5D4-CF4E-9917-BD262BE5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7AE-8207-6F42-B8AC-C1AC22B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687D-1D2E-2442-9EAC-EB244989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9AC8-846D-6F4C-B88A-EBEA47D3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C13E-A5C4-BC47-B32B-9D38861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1F38-3C2E-1642-8B7A-AA47A21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651F-4DE3-D34F-894C-B2D9125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81D-B28D-F443-9C00-AA45004D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EFF1-5263-264E-943D-9230C12E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463E-D90E-9A46-816A-A30C18A7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6B08-C1D5-124B-8E36-2E184920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EAEBA-9309-D941-A486-459261C4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EBCC-9FB4-E94D-A4B2-9C84E3E8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932D-ABB9-C744-97B7-A8EC946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976F-F825-7744-8000-3EDF4E8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89-81F3-4145-8A3A-00A6664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0B81-C84C-BD49-8E6F-A5C96E6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E5B8-3F97-D747-AB61-D3D2D2D0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604A-8026-D048-A26C-59AEB33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EE63-7C10-894F-B55A-191BDB21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9CC0-8835-8E4F-8417-4EE35B3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453D-6471-8B48-A162-1216659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3E0-4BDC-894C-BE48-121B49E2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5A43-9AAE-B241-8087-0B7D3C6A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D38B-6079-324C-8F1E-2205F5F8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5EBD-4588-CC43-9845-CB2E320E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8CF59-1328-9147-BB73-327B760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35DE-F0A6-844E-A7A0-13E8813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326C-EB1E-6E45-8930-0ECF75B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E6B8-7660-E142-A6B0-B64BC759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D38-24BC-7E45-9347-F9C79EB3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936C-F8B8-3A48-A070-26A2BCB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4C1-05A4-4F4A-BB37-FE9FB0D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26A7-067F-6843-8BC1-267FC51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E0FB-2F2A-294A-8DDF-956A1F1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F91-6952-BE4B-8BD2-6B10D6C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4594-F29F-0C42-9BBF-36ACEF22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4B59-5918-EA42-8C30-5F731BD35F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CFD-435B-C446-80EF-68AA7EBEA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09AE-8DEA-0D4F-8689-EFD85541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549-2827-D34B-9413-C0952791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 Fano Paper (Line of Logic)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EB0E-CA88-A840-B45B-FC8721F0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A.N. Villano </a:t>
            </a:r>
          </a:p>
          <a:p>
            <a:r>
              <a:rPr lang="en-US" dirty="0"/>
              <a:t>University of Colorado Denver</a:t>
            </a:r>
          </a:p>
        </p:txBody>
      </p:sp>
    </p:spTree>
    <p:extLst>
      <p:ext uri="{BB962C8B-B14F-4D97-AF65-F5344CB8AC3E}">
        <p14:creationId xmlns:p14="http://schemas.microsoft.com/office/powerpoint/2010/main" val="37188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Paper.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964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Dougherty and </a:t>
            </a:r>
            <a:r>
              <a:rPr lang="en-US" dirty="0" err="1"/>
              <a:t>Lindhard</a:t>
            </a:r>
            <a:r>
              <a:rPr lang="en-US" dirty="0"/>
              <a:t> analyses imply a variance on ionization production for NRs that is “large”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Edelweiss has previously published an NR variance that is larger than predicted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Edelweiss has published resolutions and yields for early detectors (2004)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(Super)CDMS has not published resolutions but we can approximate the (side-by-side </a:t>
            </a:r>
            <a:r>
              <a:rPr lang="en-US" dirty="0" err="1"/>
              <a:t>Edw</a:t>
            </a:r>
            <a:r>
              <a:rPr lang="en-US" dirty="0"/>
              <a:t> and CDMS bands, with our </a:t>
            </a:r>
            <a:r>
              <a:rPr lang="en-US"/>
              <a:t>predictions overlaid, for ER/NR WITHOUT Fano)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Multiple-scatters generally widen the NR bands but not enough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 use a specific Fano factor we can account for both Edelweiss and (Super)CDMS data</a:t>
            </a:r>
          </a:p>
        </p:txBody>
      </p:sp>
    </p:spTree>
    <p:extLst>
      <p:ext uri="{BB962C8B-B14F-4D97-AF65-F5344CB8AC3E}">
        <p14:creationId xmlns:p14="http://schemas.microsoft.com/office/powerpoint/2010/main" val="17491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545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to resolutions and importance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Comparison of Dougherty data and </a:t>
            </a:r>
            <a:r>
              <a:rPr lang="en-US" dirty="0" err="1">
                <a:solidFill>
                  <a:schemeClr val="accent6"/>
                </a:solidFill>
              </a:rPr>
              <a:t>Lindhard</a:t>
            </a:r>
            <a:r>
              <a:rPr lang="en-US" dirty="0">
                <a:solidFill>
                  <a:schemeClr val="accent6"/>
                </a:solidFill>
              </a:rPr>
              <a:t> variance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Extraction of Edelweiss “F”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 on Distribution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Conversion of yield calculations to </a:t>
            </a:r>
            <a:r>
              <a:rPr lang="en-US" dirty="0" err="1"/>
              <a:t>Enr</a:t>
            </a:r>
            <a:r>
              <a:rPr lang="en-US" dirty="0"/>
              <a:t>-yield plane (not for paper)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Analytical </a:t>
            </a:r>
            <a:r>
              <a:rPr lang="en-US" dirty="0" err="1"/>
              <a:t>calcs</a:t>
            </a:r>
            <a:r>
              <a:rPr lang="en-US" dirty="0"/>
              <a:t> for </a:t>
            </a:r>
            <a:r>
              <a:rPr lang="en-US" dirty="0" err="1"/>
              <a:t>Enr</a:t>
            </a:r>
            <a:r>
              <a:rPr lang="en-US" dirty="0"/>
              <a:t>-yield plane bands for CDMS/Edw.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of ER band containment fraction from generated data and analytical </a:t>
            </a:r>
            <a:r>
              <a:rPr lang="en-US" dirty="0" err="1"/>
              <a:t>calcs</a:t>
            </a:r>
            <a:r>
              <a:rPr lang="en-US" dirty="0"/>
              <a:t>. For various Fer?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to CDMS yield bands to get CDMS resolutions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CDMS/</a:t>
            </a:r>
            <a:r>
              <a:rPr lang="en-US" dirty="0" err="1"/>
              <a:t>Edw</a:t>
            </a:r>
            <a:r>
              <a:rPr lang="en-US" dirty="0"/>
              <a:t> bands plot the containment fractions from simulated data compared with analytical </a:t>
            </a:r>
            <a:r>
              <a:rPr lang="en-US" dirty="0" err="1"/>
              <a:t>calcs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73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NR Fano Paper (Line of Logic)</vt:lpstr>
      <vt:lpstr>Logic For Paper. </vt:lpstr>
      <vt:lpstr>Things we need.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Fano Paper (Line of Logic)</dc:title>
  <dc:creator>Villano, Anthony N</dc:creator>
  <cp:lastModifiedBy>Villano, Anthony N</cp:lastModifiedBy>
  <cp:revision>9</cp:revision>
  <dcterms:created xsi:type="dcterms:W3CDTF">2019-04-17T21:47:36Z</dcterms:created>
  <dcterms:modified xsi:type="dcterms:W3CDTF">2019-04-18T00:47:32Z</dcterms:modified>
</cp:coreProperties>
</file>