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Edelweiss has published resolutions and yields for early detectors (2004)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(Super)CDMS has not published resolutions but we can approximate the (side-by-side </a:t>
            </a:r>
            <a:r>
              <a:rPr lang="en-US" strike="sngStrike" dirty="0" err="1"/>
              <a:t>Edw</a:t>
            </a:r>
            <a:r>
              <a:rPr lang="en-US" strike="sngStrike" dirty="0"/>
              <a:t> and CDMS bands, with our predictions overlaid, for ER/NR WITHOUT Fano)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not enough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use a specific Fano factor we can account for both Edelweiss and (Super)CDMS data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and analysis of </a:t>
            </a:r>
            <a:r>
              <a:rPr lang="en-US"/>
              <a:t>MS simulations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Impact on DM searches? – extrapolation to low masses. </a:t>
            </a:r>
          </a:p>
          <a:p>
            <a:endParaRPr lang="en-US" dirty="0"/>
          </a:p>
          <a:p>
            <a:r>
              <a:rPr lang="en-US" dirty="0"/>
              <a:t>Appendix: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Edelweiss “F”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(from Arvind’s v2 function)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match up with </a:t>
                </a:r>
                <a:r>
                  <a:rPr lang="en-US" dirty="0" err="1"/>
                  <a:t>Edw</a:t>
                </a:r>
                <a:r>
                  <a:rPr lang="en-US" dirty="0"/>
                  <a:t> C to get F(</a:t>
                </a:r>
                <a:r>
                  <a:rPr lang="en-US" dirty="0" err="1"/>
                  <a:t>Er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blipFill>
                <a:blip r:embed="rId2"/>
                <a:stretch>
                  <a:fillRect l="-76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1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265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NR Fano Paper (Line of Logic)</vt:lpstr>
      <vt:lpstr>Logic For Paper. </vt:lpstr>
      <vt:lpstr>Things we need.</vt:lpstr>
      <vt:lpstr>Extraction of Edelweiss “F”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18</cp:revision>
  <dcterms:created xsi:type="dcterms:W3CDTF">2019-04-17T21:47:36Z</dcterms:created>
  <dcterms:modified xsi:type="dcterms:W3CDTF">2019-05-08T21:35:17Z</dcterms:modified>
</cp:coreProperties>
</file>