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F6868-0175-7E41-B9C5-E775BA425A8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1DDE-D0E7-C94F-8D17-8294848B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9691-8DCE-A84A-BF04-E67E49E06190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02F9-80B1-6546-A51F-2372C06E0240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5172-B221-FA40-84E1-599993F0153B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A56A-086C-D749-A593-B56811DB8E48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1955-9122-2C46-9131-2147A3863113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7482-19F6-FA42-B82E-B23AE68A6B7E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EE3-E164-7E44-A2A5-00772BCBAC36}" type="datetime1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7128-4214-7F41-A8F4-339D80F49597}" type="datetime1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4316-F31F-2C4E-8689-0D1DAF3AAF0B}" type="datetime1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03A5-371F-374C-867F-CD22FE36AF67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91F7-3F24-E64A-8CB0-5EBDB4EFC34E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886-C52C-1140-837A-BB686E96D305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De-Scope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346B-22FB-4F42-98E8-D8C81A83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only account for a fixed percentage of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our analysis of the yield distribution we can extract the “effective” Fano factor for NRs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are several impacts on DM analyses at high and low recoil energies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3332E-6B90-E742-AD2A-8298F075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964917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Introduction to charge-producing devices for NR measurements and Fano importance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6"/>
                    </a:solidFill>
                  </a:rPr>
                  <a:t>Comparison of Dougherty data and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Lindhard</a:t>
                </a:r>
                <a:r>
                  <a:rPr lang="en-US" dirty="0">
                    <a:solidFill>
                      <a:schemeClr val="accent6"/>
                    </a:solidFill>
                  </a:rPr>
                  <a:t> variance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Error estimation on ”C”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Text and analysis of MS simulations, try to quantify in terms of the MS contribution to C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Extraction of Edelweiss “F” with error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random simulation with </a:t>
                </a:r>
                <a:r>
                  <a:rPr lang="en-US" dirty="0" err="1"/>
                  <a:t>Edw</a:t>
                </a:r>
                <a:r>
                  <a:rPr lang="en-US" dirty="0"/>
                  <a:t> ”F” to get containment fraction for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Edw. NR band, show ER containment is plausible with F=0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Impact on low-mass DM projections for searches in Ep/</a:t>
                </a:r>
                <a:r>
                  <a:rPr lang="en-US" dirty="0" err="1"/>
                  <a:t>Eq</a:t>
                </a:r>
                <a:r>
                  <a:rPr lang="en-US" dirty="0"/>
                  <a:t> plane, for various voltages?</a:t>
                </a:r>
              </a:p>
              <a:p>
                <a:endParaRPr lang="en-US" dirty="0"/>
              </a:p>
              <a:p>
                <a:r>
                  <a:rPr lang="en-US" dirty="0"/>
                  <a:t>Appendix: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Appendix on Distribution calculations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Conversion of yield calculations to </a:t>
                </a:r>
                <a:r>
                  <a:rPr lang="en-US" dirty="0" err="1"/>
                  <a:t>Enr</a:t>
                </a:r>
                <a:r>
                  <a:rPr lang="en-US" dirty="0"/>
                  <a:t>-yield plane (not for paper)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964917" cy="3693319"/>
              </a:xfrm>
              <a:prstGeom prst="rect">
                <a:avLst/>
              </a:prstGeom>
              <a:blipFill>
                <a:blip r:embed="rId2"/>
                <a:stretch>
                  <a:fillRect l="-463" t="-342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413B5-E245-BA43-8C12-03E7318A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estimation on Edw. “C”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4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Calculate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CC59-2EE7-3049-9677-639049C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of Edelweiss “F”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(from Arvind’s v2 function)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match up with </a:t>
                </a:r>
                <a:r>
                  <a:rPr lang="en-US" dirty="0" err="1"/>
                  <a:t>Edw</a:t>
                </a:r>
                <a:r>
                  <a:rPr lang="en-US" dirty="0"/>
                  <a:t> C to get F(</a:t>
                </a:r>
                <a:r>
                  <a:rPr lang="en-US" dirty="0" err="1"/>
                  <a:t>Er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618543" cy="646331"/>
              </a:xfrm>
              <a:prstGeom prst="rect">
                <a:avLst/>
              </a:prstGeom>
              <a:blipFill>
                <a:blip r:embed="rId2"/>
                <a:stretch>
                  <a:fillRect l="-766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CC59-2EE7-3049-9677-639049C9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Analysis of MS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109754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Using the v2 generation-scheme simulate the full MS band for both CDMS-II and </a:t>
                </a:r>
                <a:r>
                  <a:rPr lang="en-US" dirty="0" err="1"/>
                  <a:t>Edw</a:t>
                </a:r>
                <a:r>
                  <a:rPr lang="en-US" dirty="0"/>
                  <a:t>, with no Fano included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analytical band from the v2 function with </a:t>
                </a:r>
                <a:r>
                  <a:rPr lang="en-US" dirty="0" err="1"/>
                  <a:t>Edw</a:t>
                </a:r>
                <a:r>
                  <a:rPr lang="en-US" dirty="0"/>
                  <a:t> 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Obtain analytical band from the v2 function with </a:t>
                </a:r>
                <a:r>
                  <a:rPr lang="en-US" dirty="0" err="1"/>
                  <a:t>Edw</a:t>
                </a:r>
                <a:r>
                  <a:rPr lang="en-US" dirty="0"/>
                  <a:t> F=0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Subtract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Overlay the analytical band from the v2 function onto MS data at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argue the containment is too high still?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 pitchFamily="2" charset="2"/>
                  </a:rPr>
                  <a:t> MS cannot account for this widening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5A5DD0-7A67-A943-9F4D-77B67FDA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975428" cy="1754326"/>
              </a:xfrm>
              <a:prstGeom prst="rect">
                <a:avLst/>
              </a:prstGeom>
              <a:blipFill>
                <a:blip r:embed="rId2"/>
                <a:stretch>
                  <a:fillRect l="-462" t="-719" r="-116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F235-38CA-9D4B-A4A1-16A28B0D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9813</TotalTime>
  <Words>339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NR Fano Paper De-Scope (Line of Logic)</vt:lpstr>
      <vt:lpstr>Logic For Paper. </vt:lpstr>
      <vt:lpstr>Things we need.</vt:lpstr>
      <vt:lpstr>Error estimation on Edw. “C”</vt:lpstr>
      <vt:lpstr>Extraction of Edelweiss “F”</vt:lpstr>
      <vt:lpstr>Text and Analysis of MS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40</cp:revision>
  <dcterms:created xsi:type="dcterms:W3CDTF">2019-04-17T21:47:36Z</dcterms:created>
  <dcterms:modified xsi:type="dcterms:W3CDTF">2019-05-13T22:09:47Z</dcterms:modified>
</cp:coreProperties>
</file>