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De-Scope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only account for a fixed percentage of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our analysis of the yield distribution we can extract the “effective” Fano factor for NRs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several impacts on DM analyses at high and low recoil energies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estimation on ”C”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and analysis of MS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Impact on DM searches? – extrapolation to low masses. </a:t>
            </a:r>
          </a:p>
          <a:p>
            <a:endParaRPr lang="en-US" dirty="0"/>
          </a:p>
          <a:p>
            <a:r>
              <a:rPr lang="en-US" dirty="0"/>
              <a:t>Appendix: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Edelweiss “F”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(from Arvind’s v2 function)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match up with </a:t>
                </a:r>
                <a:r>
                  <a:rPr lang="en-US" dirty="0" err="1"/>
                  <a:t>Edw</a:t>
                </a:r>
                <a:r>
                  <a:rPr lang="en-US" dirty="0"/>
                  <a:t> C to get F(</a:t>
                </a:r>
                <a:r>
                  <a:rPr lang="en-US" dirty="0" err="1"/>
                  <a:t>Er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blipFill>
                <a:blip r:embed="rId2"/>
                <a:stretch>
                  <a:fillRect l="-76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Analysis of MS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Using the v2 generation-scheme simulate the full MS band for both CDMS-II and </a:t>
                </a:r>
                <a:r>
                  <a:rPr lang="en-US" dirty="0" err="1"/>
                  <a:t>Edw</a:t>
                </a:r>
                <a:r>
                  <a:rPr lang="en-US" dirty="0"/>
                  <a:t>, with no Fano included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Overlay the analytical band from the v2 function onto MS data at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argue the containment is too high still?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itchFamily="2" charset="2"/>
                  </a:rPr>
                  <a:t> MS cannot account for this widening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blipFill>
                <a:blip r:embed="rId2"/>
                <a:stretch>
                  <a:fillRect l="-462" t="-719" r="-116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324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NR Fano Paper De-Scope (Line of Logic)</vt:lpstr>
      <vt:lpstr>Logic For Paper. </vt:lpstr>
      <vt:lpstr>Things we need.</vt:lpstr>
      <vt:lpstr>Extraction of Edelweiss “F”</vt:lpstr>
      <vt:lpstr>Text and Analysis of MS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30</cp:revision>
  <dcterms:created xsi:type="dcterms:W3CDTF">2019-04-17T21:47:36Z</dcterms:created>
  <dcterms:modified xsi:type="dcterms:W3CDTF">2019-05-10T23:05:40Z</dcterms:modified>
</cp:coreProperties>
</file>