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BMR recently installed an additional chair lift  which increases their operating costs by $1.54 million dollars this season.  Investors want to maintain or exceed their profit margin of 9.2% this season.  </a:t>
            </a: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Maintaining or exceeding profit margin of 9.2% this season.</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Scope of solution space focuses on utilizing their new lift to increase customer visits to BMR. This includes extending operating hours based on night skiing, annual snowfall, and maximizing the number of days the resort can stay open in a season.</a:t>
            </a:r>
            <a:endParaRPr sz="1400" b="1"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Potential constraints could be due to adverse weather conditions. With global warming, there might be a shorter skiing season. </a:t>
            </a:r>
          </a:p>
          <a:p>
            <a:pPr marL="0" marR="0" lvl="0" indent="0" algn="l" rtl="0">
              <a:lnSpc>
                <a:spcPct val="100000"/>
              </a:lnSpc>
              <a:spcBef>
                <a:spcPts val="0"/>
              </a:spcBef>
              <a:spcAft>
                <a:spcPts val="0"/>
              </a:spcAft>
              <a:buNone/>
            </a:pPr>
            <a:endParaRPr lang="en-AU" sz="1070" b="1" dirty="0"/>
          </a:p>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Furthermore, increasing operating hours might potentially increase costs as more manpower is needed to operate BMR.</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A single CSV file from Ms. Eisen that contains metadata from 330 resorts sharing the same market share as BMR.</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228600" lvl="0" indent="-228600">
              <a:buAutoNum type="arabicPeriod"/>
            </a:pPr>
            <a:r>
              <a:rPr lang="en-US" sz="1100" b="1" dirty="0"/>
              <a:t>Director of Operations, Jimmy Blackburn</a:t>
            </a:r>
          </a:p>
          <a:p>
            <a:pPr marL="228600" lvl="0" indent="-228600">
              <a:buAutoNum type="arabicPeriod"/>
            </a:pPr>
            <a:r>
              <a:rPr lang="en-US" sz="1100" b="1" dirty="0"/>
              <a:t>Alesha Eisen, the Database Manager. </a:t>
            </a:r>
            <a:endParaRPr sz="1400" b="1"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What can Big Mountain Resort (BMR) do to maintain or exceed their profit margin of 9.2% this ski / snowboarding season? What is their expected profit margin after initiating </a:t>
            </a:r>
            <a:r>
              <a:rPr lang="en-AU" b="1" dirty="0"/>
              <a:t>recommended changes?</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536</Words>
  <Application>Microsoft Office PowerPoint</Application>
  <PresentationFormat>On-screen Show (4:3)</PresentationFormat>
  <Paragraphs>44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Maribel</cp:lastModifiedBy>
  <cp:revision>3</cp:revision>
  <dcterms:modified xsi:type="dcterms:W3CDTF">2020-06-06T22:29:41Z</dcterms:modified>
</cp:coreProperties>
</file>