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CLiqueme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HopHacks</a:t>
            </a:r>
            <a:r>
              <a:rPr lang="en-US" dirty="0"/>
              <a:t>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6" y="1510663"/>
            <a:ext cx="3353182" cy="32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Secure Firebase Authentication while implementing Facebook SDK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6238"/>
            <a:ext cx="1467615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Integrates Facebook Graph API to query events near user</a:t>
            </a:r>
          </a:p>
          <a:p>
            <a:r>
              <a:rPr lang="en-US" sz="5400" dirty="0"/>
              <a:t>Displays nearby events in a horizontal </a:t>
            </a:r>
            <a:r>
              <a:rPr lang="en-US" sz="5400" dirty="0" err="1"/>
              <a:t>Scrollview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6238"/>
            <a:ext cx="1467615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0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individuals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Individuals who select same event are matched based on similar interests and connections</a:t>
            </a:r>
          </a:p>
          <a:p>
            <a:pPr lvl="1"/>
            <a:r>
              <a:rPr lang="en-US" sz="4800" dirty="0"/>
              <a:t>Found by parsing Facebook profile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6238"/>
            <a:ext cx="1467615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a blast!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Users enjoy an outing together with new people!</a:t>
            </a:r>
          </a:p>
          <a:p>
            <a:r>
              <a:rPr lang="en-US" sz="5400" dirty="0"/>
              <a:t>Creates lasting friendships and expands social circles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6238"/>
            <a:ext cx="1467615" cy="1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49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71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Comic Sans MS</vt:lpstr>
      <vt:lpstr>Vapor Trail</vt:lpstr>
      <vt:lpstr>CLiqueme</vt:lpstr>
      <vt:lpstr>login</vt:lpstr>
      <vt:lpstr>Event log</vt:lpstr>
      <vt:lpstr>Connecting individuals</vt:lpstr>
      <vt:lpstr>Having a blast!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CLiqueme</dc:title>
  <dc:creator>Gabriel Villasana</dc:creator>
  <cp:lastModifiedBy>Gabriel Villasana</cp:lastModifiedBy>
  <cp:revision>2</cp:revision>
  <dcterms:created xsi:type="dcterms:W3CDTF">2017-02-19T05:40:55Z</dcterms:created>
  <dcterms:modified xsi:type="dcterms:W3CDTF">2017-02-19T05:51:46Z</dcterms:modified>
</cp:coreProperties>
</file>