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5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Pn4tlYw5teKDojA20gEMWdSu6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C8ECE-C981-4ACD-91FF-77D7B86C7D74}">
  <a:tblStyle styleId="{533C8ECE-C981-4ACD-91FF-77D7B86C7D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tcBdr/>
        <a:fill>
          <a:solidFill>
            <a:srgbClr val="FCDC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CDC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40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699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364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15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63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7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423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5531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707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317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0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4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5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415823" y="901908"/>
            <a:ext cx="58050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PROGRAMACIÓN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770914" y="1455063"/>
            <a:ext cx="14499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Fase </a:t>
            </a:r>
            <a:r>
              <a:rPr lang="es-CO" sz="28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sz="28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5097808" y="777902"/>
            <a:ext cx="33453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dirty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Título del proyecto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161821" y="1863864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447825" y="2586950"/>
            <a:ext cx="1835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s-CO" sz="18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117155" y="1319194"/>
            <a:ext cx="698141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800" b="1" dirty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Agenda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1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R="0" lvl="1" indent="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 smtClean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Funcionalidad- proyecto con salida a internet</a:t>
            </a:r>
            <a:endParaRPr lang="es-CO" sz="1800" b="0" i="0" u="none" strike="noStrike" cap="none" dirty="0" smtClean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Anexo</a:t>
            </a:r>
            <a:r>
              <a:rPr lang="es-CO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Documento técnico (Requerimientos)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470025" y="1383250"/>
            <a:ext cx="82053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429750" y="1383250"/>
            <a:ext cx="82995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61257" y="1279068"/>
            <a:ext cx="79503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 rot="10800000" flipH="1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071509" y="1248311"/>
            <a:ext cx="58645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1" dirty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Funcionalidad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</Words>
  <Application>Microsoft Office PowerPoint</Application>
  <PresentationFormat>Presentación en pantalla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Lorena Caicedo</cp:lastModifiedBy>
  <cp:revision>7</cp:revision>
  <dcterms:created xsi:type="dcterms:W3CDTF">2019-11-27T03:16:21Z</dcterms:created>
  <dcterms:modified xsi:type="dcterms:W3CDTF">2021-02-16T16:41:21Z</dcterms:modified>
</cp:coreProperties>
</file>