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6" r:id="rId11"/>
    <p:sldId id="264" r:id="rId12"/>
    <p:sldId id="265"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3" autoAdjust="0"/>
    <p:restoredTop sz="94660"/>
  </p:normalViewPr>
  <p:slideViewPr>
    <p:cSldViewPr snapToGrid="0">
      <p:cViewPr varScale="1">
        <p:scale>
          <a:sx n="79" d="100"/>
          <a:sy n="79"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7F791-0906-435F-AC6D-F1676A4D8306}"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861D4-E616-4575-9B08-430DC19144F0}" type="slidenum">
              <a:rPr lang="en-US" smtClean="0"/>
              <a:t>‹#›</a:t>
            </a:fld>
            <a:endParaRPr lang="en-US"/>
          </a:p>
        </p:txBody>
      </p:sp>
    </p:spTree>
    <p:extLst>
      <p:ext uri="{BB962C8B-B14F-4D97-AF65-F5344CB8AC3E}">
        <p14:creationId xmlns:p14="http://schemas.microsoft.com/office/powerpoint/2010/main" val="67642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c4cdd674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c4cdd674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40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278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9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502770d2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502770d2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10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502770d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502770d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358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a502770d29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a502770d29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08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a502770d2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502770d2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678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502770d2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502770d2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660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502770d2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502770d2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599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502770d2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502770d2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757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5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3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502770d29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502770d29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76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8feb88a6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8feb88a6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41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3ef1a87a3_0_1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3ef1a87a3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259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502770d29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502770d29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66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034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63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74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4.jpg"/><Relationship Id="rId1" Type="http://schemas.openxmlformats.org/officeDocument/2006/relationships/slideMaster" Target="../slideMasters/slideMaster2.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333659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17460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140020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47767" y="1801971"/>
            <a:ext cx="7696400" cy="2670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7200"/>
              <a:buNone/>
              <a:defRPr sz="9866">
                <a:latin typeface="Teko Light"/>
                <a:ea typeface="Teko Light"/>
                <a:cs typeface="Teko Light"/>
                <a:sym typeface="Teko Light"/>
              </a:defRPr>
            </a:lvl1pPr>
            <a:lvl2pPr lvl="1" algn="ctr">
              <a:spcBef>
                <a:spcPts val="0"/>
              </a:spcBef>
              <a:spcAft>
                <a:spcPts val="0"/>
              </a:spcAft>
              <a:buSzPts val="7200"/>
              <a:buNone/>
              <a:defRPr sz="9600"/>
            </a:lvl2pPr>
            <a:lvl3pPr lvl="2" algn="ctr">
              <a:spcBef>
                <a:spcPts val="0"/>
              </a:spcBef>
              <a:spcAft>
                <a:spcPts val="0"/>
              </a:spcAft>
              <a:buSzPts val="7200"/>
              <a:buNone/>
              <a:defRPr sz="9600"/>
            </a:lvl3pPr>
            <a:lvl4pPr lvl="3" algn="ctr">
              <a:spcBef>
                <a:spcPts val="0"/>
              </a:spcBef>
              <a:spcAft>
                <a:spcPts val="0"/>
              </a:spcAft>
              <a:buSzPts val="7200"/>
              <a:buNone/>
              <a:defRPr sz="9600"/>
            </a:lvl4pPr>
            <a:lvl5pPr lvl="4" algn="ctr">
              <a:spcBef>
                <a:spcPts val="0"/>
              </a:spcBef>
              <a:spcAft>
                <a:spcPts val="0"/>
              </a:spcAft>
              <a:buSzPts val="7200"/>
              <a:buNone/>
              <a:defRPr sz="9600"/>
            </a:lvl5pPr>
            <a:lvl6pPr lvl="5" algn="ctr">
              <a:spcBef>
                <a:spcPts val="0"/>
              </a:spcBef>
              <a:spcAft>
                <a:spcPts val="0"/>
              </a:spcAft>
              <a:buSzPts val="7200"/>
              <a:buNone/>
              <a:defRPr sz="9600"/>
            </a:lvl6pPr>
            <a:lvl7pPr lvl="6" algn="ctr">
              <a:spcBef>
                <a:spcPts val="0"/>
              </a:spcBef>
              <a:spcAft>
                <a:spcPts val="0"/>
              </a:spcAft>
              <a:buSzPts val="7200"/>
              <a:buNone/>
              <a:defRPr sz="9600"/>
            </a:lvl7pPr>
            <a:lvl8pPr lvl="7" algn="ctr">
              <a:spcBef>
                <a:spcPts val="0"/>
              </a:spcBef>
              <a:spcAft>
                <a:spcPts val="0"/>
              </a:spcAft>
              <a:buSzPts val="7200"/>
              <a:buNone/>
              <a:defRPr sz="9600"/>
            </a:lvl8pPr>
            <a:lvl9pPr lvl="8" algn="ctr">
              <a:spcBef>
                <a:spcPts val="0"/>
              </a:spcBef>
              <a:spcAft>
                <a:spcPts val="0"/>
              </a:spcAft>
              <a:buSzPts val="7200"/>
              <a:buNone/>
              <a:defRPr sz="9600"/>
            </a:lvl9pPr>
          </a:lstStyle>
          <a:p>
            <a:endParaRPr/>
          </a:p>
        </p:txBody>
      </p:sp>
      <p:sp>
        <p:nvSpPr>
          <p:cNvPr id="10" name="Google Shape;10;p2"/>
          <p:cNvSpPr txBox="1">
            <a:spLocks noGrp="1"/>
          </p:cNvSpPr>
          <p:nvPr>
            <p:ph type="subTitle" idx="1"/>
          </p:nvPr>
        </p:nvSpPr>
        <p:spPr>
          <a:xfrm>
            <a:off x="2247800" y="4210176"/>
            <a:ext cx="7696400" cy="75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400"/>
              <a:buNone/>
              <a:defRPr sz="2933">
                <a:solidFill>
                  <a:srgbClr val="00C3FF"/>
                </a:solidFill>
              </a:defRPr>
            </a:lvl1pPr>
            <a:lvl2pPr lvl="1" algn="ctr">
              <a:lnSpc>
                <a:spcPct val="100000"/>
              </a:lnSpc>
              <a:spcBef>
                <a:spcPts val="0"/>
              </a:spcBef>
              <a:spcAft>
                <a:spcPts val="0"/>
              </a:spcAft>
              <a:buClr>
                <a:schemeClr val="accent1"/>
              </a:buClr>
              <a:buSzPts val="2400"/>
              <a:buNone/>
              <a:defRPr sz="3200">
                <a:solidFill>
                  <a:schemeClr val="accent1"/>
                </a:solidFill>
              </a:defRPr>
            </a:lvl2pPr>
            <a:lvl3pPr lvl="2" algn="ctr">
              <a:lnSpc>
                <a:spcPct val="100000"/>
              </a:lnSpc>
              <a:spcBef>
                <a:spcPts val="0"/>
              </a:spcBef>
              <a:spcAft>
                <a:spcPts val="0"/>
              </a:spcAft>
              <a:buClr>
                <a:schemeClr val="accent1"/>
              </a:buClr>
              <a:buSzPts val="2400"/>
              <a:buNone/>
              <a:defRPr sz="3200">
                <a:solidFill>
                  <a:schemeClr val="accent1"/>
                </a:solidFill>
              </a:defRPr>
            </a:lvl3pPr>
            <a:lvl4pPr lvl="3" algn="ctr">
              <a:lnSpc>
                <a:spcPct val="100000"/>
              </a:lnSpc>
              <a:spcBef>
                <a:spcPts val="0"/>
              </a:spcBef>
              <a:spcAft>
                <a:spcPts val="0"/>
              </a:spcAft>
              <a:buClr>
                <a:schemeClr val="accent1"/>
              </a:buClr>
              <a:buSzPts val="2400"/>
              <a:buNone/>
              <a:defRPr sz="3200">
                <a:solidFill>
                  <a:schemeClr val="accent1"/>
                </a:solidFill>
              </a:defRPr>
            </a:lvl4pPr>
            <a:lvl5pPr lvl="4" algn="ctr">
              <a:lnSpc>
                <a:spcPct val="100000"/>
              </a:lnSpc>
              <a:spcBef>
                <a:spcPts val="0"/>
              </a:spcBef>
              <a:spcAft>
                <a:spcPts val="0"/>
              </a:spcAft>
              <a:buClr>
                <a:schemeClr val="accent1"/>
              </a:buClr>
              <a:buSzPts val="2400"/>
              <a:buNone/>
              <a:defRPr sz="3200">
                <a:solidFill>
                  <a:schemeClr val="accent1"/>
                </a:solidFill>
              </a:defRPr>
            </a:lvl5pPr>
            <a:lvl6pPr lvl="5" algn="ctr">
              <a:lnSpc>
                <a:spcPct val="100000"/>
              </a:lnSpc>
              <a:spcBef>
                <a:spcPts val="0"/>
              </a:spcBef>
              <a:spcAft>
                <a:spcPts val="0"/>
              </a:spcAft>
              <a:buClr>
                <a:schemeClr val="accent1"/>
              </a:buClr>
              <a:buSzPts val="2400"/>
              <a:buNone/>
              <a:defRPr sz="3200">
                <a:solidFill>
                  <a:schemeClr val="accent1"/>
                </a:solidFill>
              </a:defRPr>
            </a:lvl6pPr>
            <a:lvl7pPr lvl="6" algn="ctr">
              <a:lnSpc>
                <a:spcPct val="100000"/>
              </a:lnSpc>
              <a:spcBef>
                <a:spcPts val="0"/>
              </a:spcBef>
              <a:spcAft>
                <a:spcPts val="0"/>
              </a:spcAft>
              <a:buClr>
                <a:schemeClr val="accent1"/>
              </a:buClr>
              <a:buSzPts val="2400"/>
              <a:buNone/>
              <a:defRPr sz="3200">
                <a:solidFill>
                  <a:schemeClr val="accent1"/>
                </a:solidFill>
              </a:defRPr>
            </a:lvl7pPr>
            <a:lvl8pPr lvl="7" algn="ctr">
              <a:lnSpc>
                <a:spcPct val="100000"/>
              </a:lnSpc>
              <a:spcBef>
                <a:spcPts val="0"/>
              </a:spcBef>
              <a:spcAft>
                <a:spcPts val="0"/>
              </a:spcAft>
              <a:buClr>
                <a:schemeClr val="accent1"/>
              </a:buClr>
              <a:buSzPts val="2400"/>
              <a:buNone/>
              <a:defRPr sz="3200">
                <a:solidFill>
                  <a:schemeClr val="accent1"/>
                </a:solidFill>
              </a:defRPr>
            </a:lvl8pPr>
            <a:lvl9pPr lvl="8" algn="ctr">
              <a:lnSpc>
                <a:spcPct val="100000"/>
              </a:lnSpc>
              <a:spcBef>
                <a:spcPts val="0"/>
              </a:spcBef>
              <a:spcAft>
                <a:spcPts val="0"/>
              </a:spcAft>
              <a:buClr>
                <a:schemeClr val="accent1"/>
              </a:buClr>
              <a:buSzPts val="2400"/>
              <a:buNone/>
              <a:defRPr sz="3200">
                <a:solidFill>
                  <a:schemeClr val="accent1"/>
                </a:solidFill>
              </a:defRPr>
            </a:lvl9pPr>
          </a:lstStyle>
          <a:p>
            <a:endParaRPr/>
          </a:p>
        </p:txBody>
      </p:sp>
    </p:spTree>
    <p:extLst>
      <p:ext uri="{BB962C8B-B14F-4D97-AF65-F5344CB8AC3E}">
        <p14:creationId xmlns:p14="http://schemas.microsoft.com/office/powerpoint/2010/main" val="353561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956000" y="3821300"/>
            <a:ext cx="62800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
        <p:nvSpPr>
          <p:cNvPr id="13" name="Google Shape;13;p3"/>
          <p:cNvSpPr txBox="1">
            <a:spLocks noGrp="1"/>
          </p:cNvSpPr>
          <p:nvPr>
            <p:ph type="title" idx="2" hasCustomPrompt="1"/>
          </p:nvPr>
        </p:nvSpPr>
        <p:spPr>
          <a:xfrm>
            <a:off x="5228000" y="1920433"/>
            <a:ext cx="1736000" cy="138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14" name="Google Shape;14;p3"/>
          <p:cNvSpPr txBox="1">
            <a:spLocks noGrp="1"/>
          </p:cNvSpPr>
          <p:nvPr>
            <p:ph type="subTitle" idx="1"/>
          </p:nvPr>
        </p:nvSpPr>
        <p:spPr>
          <a:xfrm>
            <a:off x="2956000" y="4943699"/>
            <a:ext cx="6280000" cy="69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latin typeface="Dosis"/>
                <a:ea typeface="Dosis"/>
                <a:cs typeface="Dosis"/>
                <a:sym typeface="Dosis"/>
              </a:defRPr>
            </a:lvl1pPr>
            <a:lvl2pPr lvl="1" algn="ctr" rtl="0">
              <a:spcBef>
                <a:spcPts val="2133"/>
              </a:spcBef>
              <a:spcAft>
                <a:spcPts val="0"/>
              </a:spcAft>
              <a:buNone/>
              <a:defRPr b="1">
                <a:solidFill>
                  <a:schemeClr val="accent1"/>
                </a:solidFill>
                <a:latin typeface="Dosis"/>
                <a:ea typeface="Dosis"/>
                <a:cs typeface="Dosis"/>
                <a:sym typeface="Dosis"/>
              </a:defRPr>
            </a:lvl2pPr>
            <a:lvl3pPr lvl="2" algn="ctr" rtl="0">
              <a:spcBef>
                <a:spcPts val="2133"/>
              </a:spcBef>
              <a:spcAft>
                <a:spcPts val="0"/>
              </a:spcAft>
              <a:buNone/>
              <a:defRPr b="1">
                <a:solidFill>
                  <a:schemeClr val="accent1"/>
                </a:solidFill>
                <a:latin typeface="Dosis"/>
                <a:ea typeface="Dosis"/>
                <a:cs typeface="Dosis"/>
                <a:sym typeface="Dosis"/>
              </a:defRPr>
            </a:lvl3pPr>
            <a:lvl4pPr lvl="3" algn="ctr" rtl="0">
              <a:spcBef>
                <a:spcPts val="2133"/>
              </a:spcBef>
              <a:spcAft>
                <a:spcPts val="0"/>
              </a:spcAft>
              <a:buNone/>
              <a:defRPr b="1">
                <a:solidFill>
                  <a:schemeClr val="accent1"/>
                </a:solidFill>
                <a:latin typeface="Dosis"/>
                <a:ea typeface="Dosis"/>
                <a:cs typeface="Dosis"/>
                <a:sym typeface="Dosis"/>
              </a:defRPr>
            </a:lvl4pPr>
            <a:lvl5pPr lvl="4" algn="ctr" rtl="0">
              <a:spcBef>
                <a:spcPts val="2133"/>
              </a:spcBef>
              <a:spcAft>
                <a:spcPts val="0"/>
              </a:spcAft>
              <a:buNone/>
              <a:defRPr b="1">
                <a:solidFill>
                  <a:schemeClr val="accent1"/>
                </a:solidFill>
                <a:latin typeface="Dosis"/>
                <a:ea typeface="Dosis"/>
                <a:cs typeface="Dosis"/>
                <a:sym typeface="Dosis"/>
              </a:defRPr>
            </a:lvl5pPr>
            <a:lvl6pPr lvl="5" algn="ctr" rtl="0">
              <a:spcBef>
                <a:spcPts val="2133"/>
              </a:spcBef>
              <a:spcAft>
                <a:spcPts val="0"/>
              </a:spcAft>
              <a:buNone/>
              <a:defRPr b="1">
                <a:solidFill>
                  <a:schemeClr val="accent1"/>
                </a:solidFill>
                <a:latin typeface="Dosis"/>
                <a:ea typeface="Dosis"/>
                <a:cs typeface="Dosis"/>
                <a:sym typeface="Dosis"/>
              </a:defRPr>
            </a:lvl6pPr>
            <a:lvl7pPr lvl="6" algn="ctr" rtl="0">
              <a:spcBef>
                <a:spcPts val="2133"/>
              </a:spcBef>
              <a:spcAft>
                <a:spcPts val="0"/>
              </a:spcAft>
              <a:buNone/>
              <a:defRPr b="1">
                <a:solidFill>
                  <a:schemeClr val="accent1"/>
                </a:solidFill>
                <a:latin typeface="Dosis"/>
                <a:ea typeface="Dosis"/>
                <a:cs typeface="Dosis"/>
                <a:sym typeface="Dosis"/>
              </a:defRPr>
            </a:lvl7pPr>
            <a:lvl8pPr lvl="7" algn="ctr" rtl="0">
              <a:spcBef>
                <a:spcPts val="2133"/>
              </a:spcBef>
              <a:spcAft>
                <a:spcPts val="0"/>
              </a:spcAft>
              <a:buNone/>
              <a:defRPr b="1">
                <a:solidFill>
                  <a:schemeClr val="accent1"/>
                </a:solidFill>
                <a:latin typeface="Dosis"/>
                <a:ea typeface="Dosis"/>
                <a:cs typeface="Dosis"/>
                <a:sym typeface="Dosis"/>
              </a:defRPr>
            </a:lvl8pPr>
            <a:lvl9pPr lvl="8" algn="ctr" rtl="0">
              <a:spcBef>
                <a:spcPts val="2133"/>
              </a:spcBef>
              <a:spcAft>
                <a:spcPts val="2133"/>
              </a:spcAft>
              <a:buNone/>
              <a:defRPr b="1">
                <a:solidFill>
                  <a:schemeClr val="accent1"/>
                </a:solidFill>
                <a:latin typeface="Dosis"/>
                <a:ea typeface="Dosis"/>
                <a:cs typeface="Dosis"/>
                <a:sym typeface="Dosis"/>
              </a:defRPr>
            </a:lvl9pPr>
          </a:lstStyle>
          <a:p>
            <a:endParaRPr/>
          </a:p>
        </p:txBody>
      </p:sp>
    </p:spTree>
    <p:extLst>
      <p:ext uri="{BB962C8B-B14F-4D97-AF65-F5344CB8AC3E}">
        <p14:creationId xmlns:p14="http://schemas.microsoft.com/office/powerpoint/2010/main" val="2170730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58333" y="486880"/>
            <a:ext cx="10275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7" name="Google Shape;17;p4"/>
          <p:cNvSpPr txBox="1">
            <a:spLocks noGrp="1"/>
          </p:cNvSpPr>
          <p:nvPr>
            <p:ph type="body" idx="1"/>
          </p:nvPr>
        </p:nvSpPr>
        <p:spPr>
          <a:xfrm>
            <a:off x="1016533" y="1476193"/>
            <a:ext cx="10158800" cy="4909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Clr>
                <a:schemeClr val="lt1"/>
              </a:buClr>
              <a:buSzPts val="1600"/>
              <a:buChar char="●"/>
              <a:defRPr sz="1600"/>
            </a:lvl1pPr>
            <a:lvl2pPr marL="1219170" lvl="1" indent="-440256" rtl="0">
              <a:spcBef>
                <a:spcPts val="2133"/>
              </a:spcBef>
              <a:spcAft>
                <a:spcPts val="0"/>
              </a:spcAft>
              <a:buClr>
                <a:schemeClr val="lt1"/>
              </a:buClr>
              <a:buSzPts val="1600"/>
              <a:buChar char="○"/>
              <a:defRPr sz="1600">
                <a:latin typeface="Proxima Nova"/>
                <a:ea typeface="Proxima Nova"/>
                <a:cs typeface="Proxima Nova"/>
                <a:sym typeface="Proxima Nova"/>
              </a:defRPr>
            </a:lvl2pPr>
            <a:lvl3pPr marL="1828754" lvl="2" indent="-440256" rtl="0">
              <a:spcBef>
                <a:spcPts val="2133"/>
              </a:spcBef>
              <a:spcAft>
                <a:spcPts val="0"/>
              </a:spcAft>
              <a:buClr>
                <a:schemeClr val="lt1"/>
              </a:buClr>
              <a:buSzPts val="1600"/>
              <a:buChar char="■"/>
              <a:defRPr sz="1600">
                <a:latin typeface="Proxima Nova"/>
                <a:ea typeface="Proxima Nova"/>
                <a:cs typeface="Proxima Nova"/>
                <a:sym typeface="Proxima Nova"/>
              </a:defRPr>
            </a:lvl3pPr>
            <a:lvl4pPr marL="2438339" lvl="3" indent="-440256" rtl="0">
              <a:spcBef>
                <a:spcPts val="2133"/>
              </a:spcBef>
              <a:spcAft>
                <a:spcPts val="0"/>
              </a:spcAft>
              <a:buClr>
                <a:schemeClr val="lt1"/>
              </a:buClr>
              <a:buSzPts val="1600"/>
              <a:buChar char="●"/>
              <a:defRPr sz="1600">
                <a:latin typeface="Proxima Nova"/>
                <a:ea typeface="Proxima Nova"/>
                <a:cs typeface="Proxima Nova"/>
                <a:sym typeface="Proxima Nova"/>
              </a:defRPr>
            </a:lvl4pPr>
            <a:lvl5pPr marL="3047924" lvl="4" indent="-440256" rtl="0">
              <a:spcBef>
                <a:spcPts val="2133"/>
              </a:spcBef>
              <a:spcAft>
                <a:spcPts val="0"/>
              </a:spcAft>
              <a:buClr>
                <a:schemeClr val="lt1"/>
              </a:buClr>
              <a:buSzPts val="1600"/>
              <a:buChar char="○"/>
              <a:defRPr sz="1600">
                <a:latin typeface="Proxima Nova"/>
                <a:ea typeface="Proxima Nova"/>
                <a:cs typeface="Proxima Nova"/>
                <a:sym typeface="Proxima Nova"/>
              </a:defRPr>
            </a:lvl5pPr>
            <a:lvl6pPr marL="3657509" lvl="5" indent="-440256" rtl="0">
              <a:spcBef>
                <a:spcPts val="2133"/>
              </a:spcBef>
              <a:spcAft>
                <a:spcPts val="0"/>
              </a:spcAft>
              <a:buClr>
                <a:schemeClr val="lt1"/>
              </a:buClr>
              <a:buSzPts val="1600"/>
              <a:buChar char="■"/>
              <a:defRPr sz="1600">
                <a:latin typeface="Proxima Nova"/>
                <a:ea typeface="Proxima Nova"/>
                <a:cs typeface="Proxima Nova"/>
                <a:sym typeface="Proxima Nova"/>
              </a:defRPr>
            </a:lvl6pPr>
            <a:lvl7pPr marL="4267093" lvl="6" indent="-440256" rtl="0">
              <a:spcBef>
                <a:spcPts val="2133"/>
              </a:spcBef>
              <a:spcAft>
                <a:spcPts val="0"/>
              </a:spcAft>
              <a:buClr>
                <a:schemeClr val="lt1"/>
              </a:buClr>
              <a:buSzPts val="1600"/>
              <a:buChar char="●"/>
              <a:defRPr sz="1600">
                <a:latin typeface="Proxima Nova"/>
                <a:ea typeface="Proxima Nova"/>
                <a:cs typeface="Proxima Nova"/>
                <a:sym typeface="Proxima Nova"/>
              </a:defRPr>
            </a:lvl7pPr>
            <a:lvl8pPr marL="4876678" lvl="7" indent="-440256" rtl="0">
              <a:spcBef>
                <a:spcPts val="2133"/>
              </a:spcBef>
              <a:spcAft>
                <a:spcPts val="0"/>
              </a:spcAft>
              <a:buClr>
                <a:schemeClr val="lt1"/>
              </a:buClr>
              <a:buSzPts val="1600"/>
              <a:buChar char="○"/>
              <a:defRPr sz="1600">
                <a:latin typeface="Proxima Nova"/>
                <a:ea typeface="Proxima Nova"/>
                <a:cs typeface="Proxima Nova"/>
                <a:sym typeface="Proxima Nova"/>
              </a:defRPr>
            </a:lvl8pPr>
            <a:lvl9pPr marL="5486263" lvl="8" indent="-440256" rtl="0">
              <a:spcBef>
                <a:spcPts val="2133"/>
              </a:spcBef>
              <a:spcAft>
                <a:spcPts val="2133"/>
              </a:spcAft>
              <a:buClr>
                <a:schemeClr val="lt1"/>
              </a:buClr>
              <a:buSzPts val="1600"/>
              <a:buChar char="■"/>
              <a:defRPr sz="1600">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696797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20" name="Google Shape;20;p5"/>
          <p:cNvSpPr txBox="1">
            <a:spLocks noGrp="1"/>
          </p:cNvSpPr>
          <p:nvPr>
            <p:ph type="subTitle" idx="1"/>
          </p:nvPr>
        </p:nvSpPr>
        <p:spPr>
          <a:xfrm>
            <a:off x="2988433" y="3861067"/>
            <a:ext cx="28160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21" name="Google Shape;21;p5"/>
          <p:cNvSpPr txBox="1">
            <a:spLocks noGrp="1"/>
          </p:cNvSpPr>
          <p:nvPr>
            <p:ph type="subTitle" idx="2"/>
          </p:nvPr>
        </p:nvSpPr>
        <p:spPr>
          <a:xfrm>
            <a:off x="2988433" y="4279592"/>
            <a:ext cx="2816000" cy="146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22" name="Google Shape;22;p5"/>
          <p:cNvSpPr txBox="1">
            <a:spLocks noGrp="1"/>
          </p:cNvSpPr>
          <p:nvPr>
            <p:ph type="subTitle" idx="3"/>
          </p:nvPr>
        </p:nvSpPr>
        <p:spPr>
          <a:xfrm>
            <a:off x="6386233" y="3861067"/>
            <a:ext cx="28160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23" name="Google Shape;23;p5"/>
          <p:cNvSpPr txBox="1">
            <a:spLocks noGrp="1"/>
          </p:cNvSpPr>
          <p:nvPr>
            <p:ph type="subTitle" idx="4"/>
          </p:nvPr>
        </p:nvSpPr>
        <p:spPr>
          <a:xfrm>
            <a:off x="6386233" y="4279592"/>
            <a:ext cx="2816000" cy="146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Tree>
    <p:extLst>
      <p:ext uri="{BB962C8B-B14F-4D97-AF65-F5344CB8AC3E}">
        <p14:creationId xmlns:p14="http://schemas.microsoft.com/office/powerpoint/2010/main" val="11934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58333" y="486880"/>
            <a:ext cx="10275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Tree>
    <p:extLst>
      <p:ext uri="{BB962C8B-B14F-4D97-AF65-F5344CB8AC3E}">
        <p14:creationId xmlns:p14="http://schemas.microsoft.com/office/powerpoint/2010/main" val="523375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8" name="Google Shape;28;p7"/>
          <p:cNvSpPr txBox="1">
            <a:spLocks noGrp="1"/>
          </p:cNvSpPr>
          <p:nvPr>
            <p:ph type="subTitle" idx="1"/>
          </p:nvPr>
        </p:nvSpPr>
        <p:spPr>
          <a:xfrm>
            <a:off x="3272200" y="2211500"/>
            <a:ext cx="5647600" cy="31512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1393049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215200" y="2147133"/>
            <a:ext cx="5761600" cy="1594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14933">
                <a:solidFill>
                  <a:schemeClr val="accent1"/>
                </a:solidFill>
              </a:defRPr>
            </a:lvl1pPr>
            <a:lvl2pPr lvl="1" algn="ctr">
              <a:spcBef>
                <a:spcPts val="0"/>
              </a:spcBef>
              <a:spcAft>
                <a:spcPts val="0"/>
              </a:spcAft>
              <a:buClr>
                <a:schemeClr val="accent1"/>
              </a:buClr>
              <a:buSzPts val="7200"/>
              <a:buNone/>
              <a:defRPr sz="9600">
                <a:solidFill>
                  <a:schemeClr val="accent1"/>
                </a:solidFill>
              </a:defRPr>
            </a:lvl2pPr>
            <a:lvl3pPr lvl="2" algn="ctr">
              <a:spcBef>
                <a:spcPts val="0"/>
              </a:spcBef>
              <a:spcAft>
                <a:spcPts val="0"/>
              </a:spcAft>
              <a:buClr>
                <a:schemeClr val="accent1"/>
              </a:buClr>
              <a:buSzPts val="7200"/>
              <a:buNone/>
              <a:defRPr sz="9600">
                <a:solidFill>
                  <a:schemeClr val="accent1"/>
                </a:solidFill>
              </a:defRPr>
            </a:lvl3pPr>
            <a:lvl4pPr lvl="3" algn="ctr">
              <a:spcBef>
                <a:spcPts val="0"/>
              </a:spcBef>
              <a:spcAft>
                <a:spcPts val="0"/>
              </a:spcAft>
              <a:buClr>
                <a:schemeClr val="accent1"/>
              </a:buClr>
              <a:buSzPts val="7200"/>
              <a:buNone/>
              <a:defRPr sz="9600">
                <a:solidFill>
                  <a:schemeClr val="accent1"/>
                </a:solidFill>
              </a:defRPr>
            </a:lvl4pPr>
            <a:lvl5pPr lvl="4" algn="ctr">
              <a:spcBef>
                <a:spcPts val="0"/>
              </a:spcBef>
              <a:spcAft>
                <a:spcPts val="0"/>
              </a:spcAft>
              <a:buClr>
                <a:schemeClr val="accent1"/>
              </a:buClr>
              <a:buSzPts val="7200"/>
              <a:buNone/>
              <a:defRPr sz="9600">
                <a:solidFill>
                  <a:schemeClr val="accent1"/>
                </a:solidFill>
              </a:defRPr>
            </a:lvl5pPr>
            <a:lvl6pPr lvl="5" algn="ctr">
              <a:spcBef>
                <a:spcPts val="0"/>
              </a:spcBef>
              <a:spcAft>
                <a:spcPts val="0"/>
              </a:spcAft>
              <a:buClr>
                <a:schemeClr val="accent1"/>
              </a:buClr>
              <a:buSzPts val="7200"/>
              <a:buNone/>
              <a:defRPr sz="9600">
                <a:solidFill>
                  <a:schemeClr val="accent1"/>
                </a:solidFill>
              </a:defRPr>
            </a:lvl6pPr>
            <a:lvl7pPr lvl="6" algn="ctr">
              <a:spcBef>
                <a:spcPts val="0"/>
              </a:spcBef>
              <a:spcAft>
                <a:spcPts val="0"/>
              </a:spcAft>
              <a:buClr>
                <a:schemeClr val="accent1"/>
              </a:buClr>
              <a:buSzPts val="7200"/>
              <a:buNone/>
              <a:defRPr sz="9600">
                <a:solidFill>
                  <a:schemeClr val="accent1"/>
                </a:solidFill>
              </a:defRPr>
            </a:lvl7pPr>
            <a:lvl8pPr lvl="7" algn="ctr">
              <a:spcBef>
                <a:spcPts val="0"/>
              </a:spcBef>
              <a:spcAft>
                <a:spcPts val="0"/>
              </a:spcAft>
              <a:buClr>
                <a:schemeClr val="accent1"/>
              </a:buClr>
              <a:buSzPts val="7200"/>
              <a:buNone/>
              <a:defRPr sz="9600">
                <a:solidFill>
                  <a:schemeClr val="accent1"/>
                </a:solidFill>
              </a:defRPr>
            </a:lvl8pPr>
            <a:lvl9pPr lvl="8" algn="ctr">
              <a:spcBef>
                <a:spcPts val="0"/>
              </a:spcBef>
              <a:spcAft>
                <a:spcPts val="0"/>
              </a:spcAft>
              <a:buClr>
                <a:schemeClr val="accent1"/>
              </a:buClr>
              <a:buSzPts val="7200"/>
              <a:buNone/>
              <a:defRPr sz="9600">
                <a:solidFill>
                  <a:schemeClr val="accent1"/>
                </a:solidFill>
              </a:defRPr>
            </a:lvl9pPr>
          </a:lstStyle>
          <a:p>
            <a:endParaRPr/>
          </a:p>
        </p:txBody>
      </p:sp>
      <p:sp>
        <p:nvSpPr>
          <p:cNvPr id="31" name="Google Shape;31;p8"/>
          <p:cNvSpPr txBox="1">
            <a:spLocks noGrp="1"/>
          </p:cNvSpPr>
          <p:nvPr>
            <p:ph type="subTitle" idx="1"/>
          </p:nvPr>
        </p:nvSpPr>
        <p:spPr>
          <a:xfrm>
            <a:off x="3215200" y="3858600"/>
            <a:ext cx="5761600" cy="10444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133"/>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1016182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4" name="Google Shape;34;p9"/>
          <p:cNvSpPr txBox="1">
            <a:spLocks noGrp="1"/>
          </p:cNvSpPr>
          <p:nvPr>
            <p:ph type="subTitle" idx="1"/>
          </p:nvPr>
        </p:nvSpPr>
        <p:spPr>
          <a:xfrm>
            <a:off x="4066000" y="2313480"/>
            <a:ext cx="7108000" cy="3206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92651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3879555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606400" y="2261951"/>
            <a:ext cx="6979200" cy="19872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2400"/>
              <a:buNone/>
              <a:defRPr sz="3200"/>
            </a:lvl1pPr>
          </a:lstStyle>
          <a:p>
            <a:endParaRPr/>
          </a:p>
        </p:txBody>
      </p:sp>
      <p:sp>
        <p:nvSpPr>
          <p:cNvPr id="37" name="Google Shape;37;p10"/>
          <p:cNvSpPr txBox="1">
            <a:spLocks noGrp="1"/>
          </p:cNvSpPr>
          <p:nvPr>
            <p:ph type="title"/>
          </p:nvPr>
        </p:nvSpPr>
        <p:spPr>
          <a:xfrm>
            <a:off x="2606400" y="4035667"/>
            <a:ext cx="697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933">
                <a:solidFill>
                  <a:schemeClr val="accent1"/>
                </a:solidFill>
              </a:defRPr>
            </a:lvl1pPr>
            <a:lvl2pPr lvl="1" algn="ctr" rtl="0">
              <a:spcBef>
                <a:spcPts val="0"/>
              </a:spcBef>
              <a:spcAft>
                <a:spcPts val="0"/>
              </a:spcAft>
              <a:buClr>
                <a:schemeClr val="accent1"/>
              </a:buClr>
              <a:buSzPts val="2000"/>
              <a:buNone/>
              <a:defRPr sz="2667">
                <a:solidFill>
                  <a:schemeClr val="accent1"/>
                </a:solidFill>
              </a:defRPr>
            </a:lvl2pPr>
            <a:lvl3pPr lvl="2" algn="ctr" rtl="0">
              <a:spcBef>
                <a:spcPts val="0"/>
              </a:spcBef>
              <a:spcAft>
                <a:spcPts val="0"/>
              </a:spcAft>
              <a:buClr>
                <a:schemeClr val="accent1"/>
              </a:buClr>
              <a:buSzPts val="2000"/>
              <a:buNone/>
              <a:defRPr sz="2667">
                <a:solidFill>
                  <a:schemeClr val="accent1"/>
                </a:solidFill>
              </a:defRPr>
            </a:lvl3pPr>
            <a:lvl4pPr lvl="3" algn="ctr" rtl="0">
              <a:spcBef>
                <a:spcPts val="0"/>
              </a:spcBef>
              <a:spcAft>
                <a:spcPts val="0"/>
              </a:spcAft>
              <a:buClr>
                <a:schemeClr val="accent1"/>
              </a:buClr>
              <a:buSzPts val="2000"/>
              <a:buNone/>
              <a:defRPr sz="2667">
                <a:solidFill>
                  <a:schemeClr val="accent1"/>
                </a:solidFill>
              </a:defRPr>
            </a:lvl4pPr>
            <a:lvl5pPr lvl="4" algn="ctr" rtl="0">
              <a:spcBef>
                <a:spcPts val="0"/>
              </a:spcBef>
              <a:spcAft>
                <a:spcPts val="0"/>
              </a:spcAft>
              <a:buClr>
                <a:schemeClr val="accent1"/>
              </a:buClr>
              <a:buSzPts val="2000"/>
              <a:buNone/>
              <a:defRPr sz="2667">
                <a:solidFill>
                  <a:schemeClr val="accent1"/>
                </a:solidFill>
              </a:defRPr>
            </a:lvl5pPr>
            <a:lvl6pPr lvl="5" algn="ctr" rtl="0">
              <a:spcBef>
                <a:spcPts val="0"/>
              </a:spcBef>
              <a:spcAft>
                <a:spcPts val="0"/>
              </a:spcAft>
              <a:buClr>
                <a:schemeClr val="accent1"/>
              </a:buClr>
              <a:buSzPts val="2000"/>
              <a:buNone/>
              <a:defRPr sz="2667">
                <a:solidFill>
                  <a:schemeClr val="accent1"/>
                </a:solidFill>
              </a:defRPr>
            </a:lvl6pPr>
            <a:lvl7pPr lvl="6" algn="ctr" rtl="0">
              <a:spcBef>
                <a:spcPts val="0"/>
              </a:spcBef>
              <a:spcAft>
                <a:spcPts val="0"/>
              </a:spcAft>
              <a:buClr>
                <a:schemeClr val="accent1"/>
              </a:buClr>
              <a:buSzPts val="2000"/>
              <a:buNone/>
              <a:defRPr sz="2667">
                <a:solidFill>
                  <a:schemeClr val="accent1"/>
                </a:solidFill>
              </a:defRPr>
            </a:lvl7pPr>
            <a:lvl8pPr lvl="7" algn="ctr" rtl="0">
              <a:spcBef>
                <a:spcPts val="0"/>
              </a:spcBef>
              <a:spcAft>
                <a:spcPts val="0"/>
              </a:spcAft>
              <a:buClr>
                <a:schemeClr val="accent1"/>
              </a:buClr>
              <a:buSzPts val="2000"/>
              <a:buNone/>
              <a:defRPr sz="2667">
                <a:solidFill>
                  <a:schemeClr val="accent1"/>
                </a:solidFill>
              </a:defRPr>
            </a:lvl8pPr>
            <a:lvl9pPr lvl="8" algn="ctr" rtl="0">
              <a:spcBef>
                <a:spcPts val="0"/>
              </a:spcBef>
              <a:spcAft>
                <a:spcPts val="0"/>
              </a:spcAft>
              <a:buClr>
                <a:schemeClr val="accent1"/>
              </a:buClr>
              <a:buSzPts val="2000"/>
              <a:buNone/>
              <a:defRPr sz="2667">
                <a:solidFill>
                  <a:schemeClr val="accent1"/>
                </a:solidFill>
              </a:defRPr>
            </a:lvl9pPr>
          </a:lstStyle>
          <a:p>
            <a:endParaRPr/>
          </a:p>
        </p:txBody>
      </p:sp>
    </p:spTree>
    <p:extLst>
      <p:ext uri="{BB962C8B-B14F-4D97-AF65-F5344CB8AC3E}">
        <p14:creationId xmlns:p14="http://schemas.microsoft.com/office/powerpoint/2010/main" val="2103114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047267" y="2418717"/>
            <a:ext cx="6099200" cy="1738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11600">
                <a:solidFill>
                  <a:schemeClr val="accent1"/>
                </a:solidFill>
              </a:defRPr>
            </a:lvl1pPr>
            <a:lvl2pPr lvl="1" algn="ctr">
              <a:spcBef>
                <a:spcPts val="0"/>
              </a:spcBef>
              <a:spcAft>
                <a:spcPts val="0"/>
              </a:spcAft>
              <a:buClr>
                <a:schemeClr val="accent1"/>
              </a:buClr>
              <a:buSzPts val="7200"/>
              <a:buNone/>
              <a:defRPr sz="9600">
                <a:solidFill>
                  <a:schemeClr val="accent1"/>
                </a:solidFill>
              </a:defRPr>
            </a:lvl2pPr>
            <a:lvl3pPr lvl="2" algn="ctr">
              <a:spcBef>
                <a:spcPts val="0"/>
              </a:spcBef>
              <a:spcAft>
                <a:spcPts val="0"/>
              </a:spcAft>
              <a:buClr>
                <a:schemeClr val="accent1"/>
              </a:buClr>
              <a:buSzPts val="7200"/>
              <a:buNone/>
              <a:defRPr sz="9600">
                <a:solidFill>
                  <a:schemeClr val="accent1"/>
                </a:solidFill>
              </a:defRPr>
            </a:lvl3pPr>
            <a:lvl4pPr lvl="3" algn="ctr">
              <a:spcBef>
                <a:spcPts val="0"/>
              </a:spcBef>
              <a:spcAft>
                <a:spcPts val="0"/>
              </a:spcAft>
              <a:buClr>
                <a:schemeClr val="accent1"/>
              </a:buClr>
              <a:buSzPts val="7200"/>
              <a:buNone/>
              <a:defRPr sz="9600">
                <a:solidFill>
                  <a:schemeClr val="accent1"/>
                </a:solidFill>
              </a:defRPr>
            </a:lvl4pPr>
            <a:lvl5pPr lvl="4" algn="ctr">
              <a:spcBef>
                <a:spcPts val="0"/>
              </a:spcBef>
              <a:spcAft>
                <a:spcPts val="0"/>
              </a:spcAft>
              <a:buClr>
                <a:schemeClr val="accent1"/>
              </a:buClr>
              <a:buSzPts val="7200"/>
              <a:buNone/>
              <a:defRPr sz="9600">
                <a:solidFill>
                  <a:schemeClr val="accent1"/>
                </a:solidFill>
              </a:defRPr>
            </a:lvl5pPr>
            <a:lvl6pPr lvl="5" algn="ctr">
              <a:spcBef>
                <a:spcPts val="0"/>
              </a:spcBef>
              <a:spcAft>
                <a:spcPts val="0"/>
              </a:spcAft>
              <a:buClr>
                <a:schemeClr val="accent1"/>
              </a:buClr>
              <a:buSzPts val="7200"/>
              <a:buNone/>
              <a:defRPr sz="9600">
                <a:solidFill>
                  <a:schemeClr val="accent1"/>
                </a:solidFill>
              </a:defRPr>
            </a:lvl6pPr>
            <a:lvl7pPr lvl="6" algn="ctr">
              <a:spcBef>
                <a:spcPts val="0"/>
              </a:spcBef>
              <a:spcAft>
                <a:spcPts val="0"/>
              </a:spcAft>
              <a:buClr>
                <a:schemeClr val="accent1"/>
              </a:buClr>
              <a:buSzPts val="7200"/>
              <a:buNone/>
              <a:defRPr sz="9600">
                <a:solidFill>
                  <a:schemeClr val="accent1"/>
                </a:solidFill>
              </a:defRPr>
            </a:lvl7pPr>
            <a:lvl8pPr lvl="7" algn="ctr">
              <a:spcBef>
                <a:spcPts val="0"/>
              </a:spcBef>
              <a:spcAft>
                <a:spcPts val="0"/>
              </a:spcAft>
              <a:buClr>
                <a:schemeClr val="accent1"/>
              </a:buClr>
              <a:buSzPts val="7200"/>
              <a:buNone/>
              <a:defRPr sz="9600">
                <a:solidFill>
                  <a:schemeClr val="accent1"/>
                </a:solidFill>
              </a:defRPr>
            </a:lvl8pPr>
            <a:lvl9pPr lvl="8" algn="ctr">
              <a:spcBef>
                <a:spcPts val="0"/>
              </a:spcBef>
              <a:spcAft>
                <a:spcPts val="0"/>
              </a:spcAft>
              <a:buClr>
                <a:schemeClr val="accent1"/>
              </a:buClr>
              <a:buSzPts val="7200"/>
              <a:buNone/>
              <a:defRPr sz="9600">
                <a:solidFill>
                  <a:schemeClr val="accent1"/>
                </a:solidFill>
              </a:defRPr>
            </a:lvl9pPr>
          </a:lstStyle>
          <a:p>
            <a:r>
              <a:t>xx%</a:t>
            </a:r>
          </a:p>
        </p:txBody>
      </p:sp>
      <p:sp>
        <p:nvSpPr>
          <p:cNvPr id="40" name="Google Shape;40;p11"/>
          <p:cNvSpPr txBox="1">
            <a:spLocks noGrp="1"/>
          </p:cNvSpPr>
          <p:nvPr>
            <p:ph type="subTitle" idx="1"/>
          </p:nvPr>
        </p:nvSpPr>
        <p:spPr>
          <a:xfrm>
            <a:off x="3045533" y="3910084"/>
            <a:ext cx="6099200" cy="5292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1205148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extLst>
      <p:ext uri="{BB962C8B-B14F-4D97-AF65-F5344CB8AC3E}">
        <p14:creationId xmlns:p14="http://schemas.microsoft.com/office/powerpoint/2010/main" val="598125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4" name="Google Shape;44;p13"/>
          <p:cNvSpPr txBox="1">
            <a:spLocks noGrp="1"/>
          </p:cNvSpPr>
          <p:nvPr>
            <p:ph type="subTitle" idx="1"/>
          </p:nvPr>
        </p:nvSpPr>
        <p:spPr>
          <a:xfrm>
            <a:off x="2393167" y="3473364"/>
            <a:ext cx="1981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45" name="Google Shape;45;p13"/>
          <p:cNvSpPr txBox="1">
            <a:spLocks noGrp="1"/>
          </p:cNvSpPr>
          <p:nvPr>
            <p:ph type="subTitle" idx="2"/>
          </p:nvPr>
        </p:nvSpPr>
        <p:spPr>
          <a:xfrm>
            <a:off x="2393167" y="3883169"/>
            <a:ext cx="1981200" cy="121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46" name="Google Shape;46;p13"/>
          <p:cNvSpPr txBox="1">
            <a:spLocks noGrp="1"/>
          </p:cNvSpPr>
          <p:nvPr>
            <p:ph type="subTitle" idx="3"/>
          </p:nvPr>
        </p:nvSpPr>
        <p:spPr>
          <a:xfrm>
            <a:off x="5105400" y="3473364"/>
            <a:ext cx="1981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47" name="Google Shape;47;p13"/>
          <p:cNvSpPr txBox="1">
            <a:spLocks noGrp="1"/>
          </p:cNvSpPr>
          <p:nvPr>
            <p:ph type="subTitle" idx="4"/>
          </p:nvPr>
        </p:nvSpPr>
        <p:spPr>
          <a:xfrm>
            <a:off x="5105400" y="3883169"/>
            <a:ext cx="1981200" cy="121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48" name="Google Shape;48;p13"/>
          <p:cNvSpPr txBox="1">
            <a:spLocks noGrp="1"/>
          </p:cNvSpPr>
          <p:nvPr>
            <p:ph type="subTitle" idx="5"/>
          </p:nvPr>
        </p:nvSpPr>
        <p:spPr>
          <a:xfrm>
            <a:off x="7817633" y="3473364"/>
            <a:ext cx="1981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49" name="Google Shape;49;p13"/>
          <p:cNvSpPr txBox="1">
            <a:spLocks noGrp="1"/>
          </p:cNvSpPr>
          <p:nvPr>
            <p:ph type="subTitle" idx="6"/>
          </p:nvPr>
        </p:nvSpPr>
        <p:spPr>
          <a:xfrm>
            <a:off x="7817633" y="3883169"/>
            <a:ext cx="1981200" cy="121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Tree>
    <p:extLst>
      <p:ext uri="{BB962C8B-B14F-4D97-AF65-F5344CB8AC3E}">
        <p14:creationId xmlns:p14="http://schemas.microsoft.com/office/powerpoint/2010/main" val="1664447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52" name="Google Shape;52;p14"/>
          <p:cNvSpPr txBox="1">
            <a:spLocks noGrp="1"/>
          </p:cNvSpPr>
          <p:nvPr>
            <p:ph type="subTitle" idx="1"/>
          </p:nvPr>
        </p:nvSpPr>
        <p:spPr>
          <a:xfrm>
            <a:off x="1956885" y="2147584"/>
            <a:ext cx="3486000" cy="529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400" b="1">
                <a:solidFill>
                  <a:schemeClr val="accent1"/>
                </a:solidFill>
              </a:defRPr>
            </a:lvl1pPr>
            <a:lvl2pPr lvl="1" algn="r" rtl="0">
              <a:spcBef>
                <a:spcPts val="2133"/>
              </a:spcBef>
              <a:spcAft>
                <a:spcPts val="0"/>
              </a:spcAft>
              <a:buNone/>
              <a:defRPr sz="2400">
                <a:solidFill>
                  <a:schemeClr val="accent1"/>
                </a:solidFill>
              </a:defRPr>
            </a:lvl2pPr>
            <a:lvl3pPr lvl="2" algn="r" rtl="0">
              <a:spcBef>
                <a:spcPts val="2133"/>
              </a:spcBef>
              <a:spcAft>
                <a:spcPts val="0"/>
              </a:spcAft>
              <a:buNone/>
              <a:defRPr sz="2400">
                <a:solidFill>
                  <a:schemeClr val="accent1"/>
                </a:solidFill>
              </a:defRPr>
            </a:lvl3pPr>
            <a:lvl4pPr lvl="3" algn="r" rtl="0">
              <a:spcBef>
                <a:spcPts val="2133"/>
              </a:spcBef>
              <a:spcAft>
                <a:spcPts val="0"/>
              </a:spcAft>
              <a:buNone/>
              <a:defRPr sz="2400">
                <a:solidFill>
                  <a:schemeClr val="accent1"/>
                </a:solidFill>
              </a:defRPr>
            </a:lvl4pPr>
            <a:lvl5pPr lvl="4" algn="r" rtl="0">
              <a:spcBef>
                <a:spcPts val="2133"/>
              </a:spcBef>
              <a:spcAft>
                <a:spcPts val="0"/>
              </a:spcAft>
              <a:buNone/>
              <a:defRPr sz="2400">
                <a:solidFill>
                  <a:schemeClr val="accent1"/>
                </a:solidFill>
              </a:defRPr>
            </a:lvl5pPr>
            <a:lvl6pPr lvl="5" algn="r" rtl="0">
              <a:spcBef>
                <a:spcPts val="2133"/>
              </a:spcBef>
              <a:spcAft>
                <a:spcPts val="0"/>
              </a:spcAft>
              <a:buNone/>
              <a:defRPr sz="2400">
                <a:solidFill>
                  <a:schemeClr val="accent1"/>
                </a:solidFill>
              </a:defRPr>
            </a:lvl6pPr>
            <a:lvl7pPr lvl="6" algn="r" rtl="0">
              <a:spcBef>
                <a:spcPts val="2133"/>
              </a:spcBef>
              <a:spcAft>
                <a:spcPts val="0"/>
              </a:spcAft>
              <a:buNone/>
              <a:defRPr sz="2400">
                <a:solidFill>
                  <a:schemeClr val="accent1"/>
                </a:solidFill>
              </a:defRPr>
            </a:lvl7pPr>
            <a:lvl8pPr lvl="7" algn="r" rtl="0">
              <a:spcBef>
                <a:spcPts val="2133"/>
              </a:spcBef>
              <a:spcAft>
                <a:spcPts val="0"/>
              </a:spcAft>
              <a:buNone/>
              <a:defRPr sz="2400">
                <a:solidFill>
                  <a:schemeClr val="accent1"/>
                </a:solidFill>
              </a:defRPr>
            </a:lvl8pPr>
            <a:lvl9pPr lvl="8" algn="r" rtl="0">
              <a:spcBef>
                <a:spcPts val="2133"/>
              </a:spcBef>
              <a:spcAft>
                <a:spcPts val="2133"/>
              </a:spcAft>
              <a:buNone/>
              <a:defRPr sz="2400">
                <a:solidFill>
                  <a:schemeClr val="accent1"/>
                </a:solidFill>
              </a:defRPr>
            </a:lvl9pPr>
          </a:lstStyle>
          <a:p>
            <a:endParaRPr/>
          </a:p>
        </p:txBody>
      </p:sp>
      <p:sp>
        <p:nvSpPr>
          <p:cNvPr id="53" name="Google Shape;53;p14"/>
          <p:cNvSpPr txBox="1">
            <a:spLocks noGrp="1"/>
          </p:cNvSpPr>
          <p:nvPr>
            <p:ph type="subTitle" idx="2"/>
          </p:nvPr>
        </p:nvSpPr>
        <p:spPr>
          <a:xfrm>
            <a:off x="1956881" y="2558708"/>
            <a:ext cx="3486000" cy="932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2133"/>
              </a:spcBef>
              <a:spcAft>
                <a:spcPts val="0"/>
              </a:spcAft>
              <a:buNone/>
              <a:defRPr/>
            </a:lvl2pPr>
            <a:lvl3pPr lvl="2" algn="r" rtl="0">
              <a:spcBef>
                <a:spcPts val="2133"/>
              </a:spcBef>
              <a:spcAft>
                <a:spcPts val="0"/>
              </a:spcAft>
              <a:buNone/>
              <a:defRPr/>
            </a:lvl3pPr>
            <a:lvl4pPr lvl="3" algn="r" rtl="0">
              <a:spcBef>
                <a:spcPts val="2133"/>
              </a:spcBef>
              <a:spcAft>
                <a:spcPts val="0"/>
              </a:spcAft>
              <a:buNone/>
              <a:defRPr/>
            </a:lvl4pPr>
            <a:lvl5pPr lvl="4" algn="r" rtl="0">
              <a:spcBef>
                <a:spcPts val="2133"/>
              </a:spcBef>
              <a:spcAft>
                <a:spcPts val="0"/>
              </a:spcAft>
              <a:buNone/>
              <a:defRPr/>
            </a:lvl5pPr>
            <a:lvl6pPr lvl="5" algn="r" rtl="0">
              <a:spcBef>
                <a:spcPts val="2133"/>
              </a:spcBef>
              <a:spcAft>
                <a:spcPts val="0"/>
              </a:spcAft>
              <a:buNone/>
              <a:defRPr/>
            </a:lvl6pPr>
            <a:lvl7pPr lvl="6" algn="r" rtl="0">
              <a:spcBef>
                <a:spcPts val="2133"/>
              </a:spcBef>
              <a:spcAft>
                <a:spcPts val="0"/>
              </a:spcAft>
              <a:buNone/>
              <a:defRPr/>
            </a:lvl7pPr>
            <a:lvl8pPr lvl="7" algn="r" rtl="0">
              <a:spcBef>
                <a:spcPts val="2133"/>
              </a:spcBef>
              <a:spcAft>
                <a:spcPts val="0"/>
              </a:spcAft>
              <a:buNone/>
              <a:defRPr/>
            </a:lvl8pPr>
            <a:lvl9pPr lvl="8" algn="r" rtl="0">
              <a:spcBef>
                <a:spcPts val="2133"/>
              </a:spcBef>
              <a:spcAft>
                <a:spcPts val="2133"/>
              </a:spcAft>
              <a:buNone/>
              <a:defRPr/>
            </a:lvl9pPr>
          </a:lstStyle>
          <a:p>
            <a:endParaRPr/>
          </a:p>
        </p:txBody>
      </p:sp>
      <p:sp>
        <p:nvSpPr>
          <p:cNvPr id="54" name="Google Shape;54;p14"/>
          <p:cNvSpPr txBox="1">
            <a:spLocks noGrp="1"/>
          </p:cNvSpPr>
          <p:nvPr>
            <p:ph type="subTitle" idx="3"/>
          </p:nvPr>
        </p:nvSpPr>
        <p:spPr>
          <a:xfrm>
            <a:off x="1956885" y="3834584"/>
            <a:ext cx="3486000" cy="529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400" b="1">
                <a:solidFill>
                  <a:schemeClr val="accent1"/>
                </a:solidFill>
              </a:defRPr>
            </a:lvl1pPr>
            <a:lvl2pPr lvl="1" algn="r" rtl="0">
              <a:spcBef>
                <a:spcPts val="2133"/>
              </a:spcBef>
              <a:spcAft>
                <a:spcPts val="0"/>
              </a:spcAft>
              <a:buNone/>
              <a:defRPr sz="2400">
                <a:solidFill>
                  <a:schemeClr val="accent1"/>
                </a:solidFill>
              </a:defRPr>
            </a:lvl2pPr>
            <a:lvl3pPr lvl="2" algn="r" rtl="0">
              <a:spcBef>
                <a:spcPts val="2133"/>
              </a:spcBef>
              <a:spcAft>
                <a:spcPts val="0"/>
              </a:spcAft>
              <a:buNone/>
              <a:defRPr sz="2400">
                <a:solidFill>
                  <a:schemeClr val="accent1"/>
                </a:solidFill>
              </a:defRPr>
            </a:lvl3pPr>
            <a:lvl4pPr lvl="3" algn="r" rtl="0">
              <a:spcBef>
                <a:spcPts val="2133"/>
              </a:spcBef>
              <a:spcAft>
                <a:spcPts val="0"/>
              </a:spcAft>
              <a:buNone/>
              <a:defRPr sz="2400">
                <a:solidFill>
                  <a:schemeClr val="accent1"/>
                </a:solidFill>
              </a:defRPr>
            </a:lvl4pPr>
            <a:lvl5pPr lvl="4" algn="r" rtl="0">
              <a:spcBef>
                <a:spcPts val="2133"/>
              </a:spcBef>
              <a:spcAft>
                <a:spcPts val="0"/>
              </a:spcAft>
              <a:buNone/>
              <a:defRPr sz="2400">
                <a:solidFill>
                  <a:schemeClr val="accent1"/>
                </a:solidFill>
              </a:defRPr>
            </a:lvl5pPr>
            <a:lvl6pPr lvl="5" algn="r" rtl="0">
              <a:spcBef>
                <a:spcPts val="2133"/>
              </a:spcBef>
              <a:spcAft>
                <a:spcPts val="0"/>
              </a:spcAft>
              <a:buNone/>
              <a:defRPr sz="2400">
                <a:solidFill>
                  <a:schemeClr val="accent1"/>
                </a:solidFill>
              </a:defRPr>
            </a:lvl6pPr>
            <a:lvl7pPr lvl="6" algn="r" rtl="0">
              <a:spcBef>
                <a:spcPts val="2133"/>
              </a:spcBef>
              <a:spcAft>
                <a:spcPts val="0"/>
              </a:spcAft>
              <a:buNone/>
              <a:defRPr sz="2400">
                <a:solidFill>
                  <a:schemeClr val="accent1"/>
                </a:solidFill>
              </a:defRPr>
            </a:lvl7pPr>
            <a:lvl8pPr lvl="7" algn="r" rtl="0">
              <a:spcBef>
                <a:spcPts val="2133"/>
              </a:spcBef>
              <a:spcAft>
                <a:spcPts val="0"/>
              </a:spcAft>
              <a:buNone/>
              <a:defRPr sz="2400">
                <a:solidFill>
                  <a:schemeClr val="accent1"/>
                </a:solidFill>
              </a:defRPr>
            </a:lvl8pPr>
            <a:lvl9pPr lvl="8" algn="r" rtl="0">
              <a:spcBef>
                <a:spcPts val="2133"/>
              </a:spcBef>
              <a:spcAft>
                <a:spcPts val="2133"/>
              </a:spcAft>
              <a:buNone/>
              <a:defRPr sz="2400">
                <a:solidFill>
                  <a:schemeClr val="accent1"/>
                </a:solidFill>
              </a:defRPr>
            </a:lvl9pPr>
          </a:lstStyle>
          <a:p>
            <a:endParaRPr/>
          </a:p>
        </p:txBody>
      </p:sp>
      <p:sp>
        <p:nvSpPr>
          <p:cNvPr id="55" name="Google Shape;55;p14"/>
          <p:cNvSpPr txBox="1">
            <a:spLocks noGrp="1"/>
          </p:cNvSpPr>
          <p:nvPr>
            <p:ph type="subTitle" idx="4"/>
          </p:nvPr>
        </p:nvSpPr>
        <p:spPr>
          <a:xfrm>
            <a:off x="1956881" y="4245708"/>
            <a:ext cx="3486000" cy="932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2133"/>
              </a:spcBef>
              <a:spcAft>
                <a:spcPts val="0"/>
              </a:spcAft>
              <a:buNone/>
              <a:defRPr/>
            </a:lvl2pPr>
            <a:lvl3pPr lvl="2" algn="r" rtl="0">
              <a:spcBef>
                <a:spcPts val="2133"/>
              </a:spcBef>
              <a:spcAft>
                <a:spcPts val="0"/>
              </a:spcAft>
              <a:buNone/>
              <a:defRPr/>
            </a:lvl3pPr>
            <a:lvl4pPr lvl="3" algn="r" rtl="0">
              <a:spcBef>
                <a:spcPts val="2133"/>
              </a:spcBef>
              <a:spcAft>
                <a:spcPts val="0"/>
              </a:spcAft>
              <a:buNone/>
              <a:defRPr/>
            </a:lvl4pPr>
            <a:lvl5pPr lvl="4" algn="r" rtl="0">
              <a:spcBef>
                <a:spcPts val="2133"/>
              </a:spcBef>
              <a:spcAft>
                <a:spcPts val="0"/>
              </a:spcAft>
              <a:buNone/>
              <a:defRPr/>
            </a:lvl5pPr>
            <a:lvl6pPr lvl="5" algn="r" rtl="0">
              <a:spcBef>
                <a:spcPts val="2133"/>
              </a:spcBef>
              <a:spcAft>
                <a:spcPts val="0"/>
              </a:spcAft>
              <a:buNone/>
              <a:defRPr/>
            </a:lvl6pPr>
            <a:lvl7pPr lvl="6" algn="r" rtl="0">
              <a:spcBef>
                <a:spcPts val="2133"/>
              </a:spcBef>
              <a:spcAft>
                <a:spcPts val="0"/>
              </a:spcAft>
              <a:buNone/>
              <a:defRPr/>
            </a:lvl7pPr>
            <a:lvl8pPr lvl="7" algn="r" rtl="0">
              <a:spcBef>
                <a:spcPts val="2133"/>
              </a:spcBef>
              <a:spcAft>
                <a:spcPts val="0"/>
              </a:spcAft>
              <a:buNone/>
              <a:defRPr/>
            </a:lvl8pPr>
            <a:lvl9pPr lvl="8" algn="r" rtl="0">
              <a:spcBef>
                <a:spcPts val="2133"/>
              </a:spcBef>
              <a:spcAft>
                <a:spcPts val="2133"/>
              </a:spcAft>
              <a:buNone/>
              <a:defRPr/>
            </a:lvl9pPr>
          </a:lstStyle>
          <a:p>
            <a:endParaRPr/>
          </a:p>
        </p:txBody>
      </p:sp>
      <p:sp>
        <p:nvSpPr>
          <p:cNvPr id="56" name="Google Shape;56;p14"/>
          <p:cNvSpPr txBox="1">
            <a:spLocks noGrp="1"/>
          </p:cNvSpPr>
          <p:nvPr>
            <p:ph type="subTitle" idx="5"/>
          </p:nvPr>
        </p:nvSpPr>
        <p:spPr>
          <a:xfrm>
            <a:off x="6749119" y="2147584"/>
            <a:ext cx="3486000" cy="5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a:solidFill>
                  <a:schemeClr val="accent1"/>
                </a:solidFill>
              </a:defRPr>
            </a:lvl2pPr>
            <a:lvl3pPr lvl="2" rtl="0">
              <a:spcBef>
                <a:spcPts val="2133"/>
              </a:spcBef>
              <a:spcAft>
                <a:spcPts val="0"/>
              </a:spcAft>
              <a:buNone/>
              <a:defRPr sz="2400">
                <a:solidFill>
                  <a:schemeClr val="accent1"/>
                </a:solidFill>
              </a:defRPr>
            </a:lvl3pPr>
            <a:lvl4pPr lvl="3" rtl="0">
              <a:spcBef>
                <a:spcPts val="2133"/>
              </a:spcBef>
              <a:spcAft>
                <a:spcPts val="0"/>
              </a:spcAft>
              <a:buNone/>
              <a:defRPr sz="2400">
                <a:solidFill>
                  <a:schemeClr val="accent1"/>
                </a:solidFill>
              </a:defRPr>
            </a:lvl4pPr>
            <a:lvl5pPr lvl="4" rtl="0">
              <a:spcBef>
                <a:spcPts val="2133"/>
              </a:spcBef>
              <a:spcAft>
                <a:spcPts val="0"/>
              </a:spcAft>
              <a:buNone/>
              <a:defRPr sz="2400">
                <a:solidFill>
                  <a:schemeClr val="accent1"/>
                </a:solidFill>
              </a:defRPr>
            </a:lvl5pPr>
            <a:lvl6pPr lvl="5" rtl="0">
              <a:spcBef>
                <a:spcPts val="2133"/>
              </a:spcBef>
              <a:spcAft>
                <a:spcPts val="0"/>
              </a:spcAft>
              <a:buNone/>
              <a:defRPr sz="2400">
                <a:solidFill>
                  <a:schemeClr val="accent1"/>
                </a:solidFill>
              </a:defRPr>
            </a:lvl6pPr>
            <a:lvl7pPr lvl="6" rtl="0">
              <a:spcBef>
                <a:spcPts val="2133"/>
              </a:spcBef>
              <a:spcAft>
                <a:spcPts val="0"/>
              </a:spcAft>
              <a:buNone/>
              <a:defRPr sz="2400">
                <a:solidFill>
                  <a:schemeClr val="accent1"/>
                </a:solidFill>
              </a:defRPr>
            </a:lvl7pPr>
            <a:lvl8pPr lvl="7" rtl="0">
              <a:spcBef>
                <a:spcPts val="2133"/>
              </a:spcBef>
              <a:spcAft>
                <a:spcPts val="0"/>
              </a:spcAft>
              <a:buNone/>
              <a:defRPr sz="2400">
                <a:solidFill>
                  <a:schemeClr val="accent1"/>
                </a:solidFill>
              </a:defRPr>
            </a:lvl8pPr>
            <a:lvl9pPr lvl="8" rtl="0">
              <a:spcBef>
                <a:spcPts val="2133"/>
              </a:spcBef>
              <a:spcAft>
                <a:spcPts val="2133"/>
              </a:spcAft>
              <a:buNone/>
              <a:defRPr sz="2400">
                <a:solidFill>
                  <a:schemeClr val="accent1"/>
                </a:solidFill>
              </a:defRPr>
            </a:lvl9pPr>
          </a:lstStyle>
          <a:p>
            <a:endParaRPr/>
          </a:p>
        </p:txBody>
      </p:sp>
      <p:sp>
        <p:nvSpPr>
          <p:cNvPr id="57" name="Google Shape;57;p14"/>
          <p:cNvSpPr txBox="1">
            <a:spLocks noGrp="1"/>
          </p:cNvSpPr>
          <p:nvPr>
            <p:ph type="subTitle" idx="6"/>
          </p:nvPr>
        </p:nvSpPr>
        <p:spPr>
          <a:xfrm>
            <a:off x="6749115" y="2558708"/>
            <a:ext cx="3486000" cy="9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58" name="Google Shape;58;p14"/>
          <p:cNvSpPr txBox="1">
            <a:spLocks noGrp="1"/>
          </p:cNvSpPr>
          <p:nvPr>
            <p:ph type="subTitle" idx="7"/>
          </p:nvPr>
        </p:nvSpPr>
        <p:spPr>
          <a:xfrm>
            <a:off x="6749119" y="3834584"/>
            <a:ext cx="3486000" cy="5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a:solidFill>
                  <a:schemeClr val="accent1"/>
                </a:solidFill>
              </a:defRPr>
            </a:lvl2pPr>
            <a:lvl3pPr lvl="2" rtl="0">
              <a:spcBef>
                <a:spcPts val="2133"/>
              </a:spcBef>
              <a:spcAft>
                <a:spcPts val="0"/>
              </a:spcAft>
              <a:buNone/>
              <a:defRPr sz="2400">
                <a:solidFill>
                  <a:schemeClr val="accent1"/>
                </a:solidFill>
              </a:defRPr>
            </a:lvl3pPr>
            <a:lvl4pPr lvl="3" rtl="0">
              <a:spcBef>
                <a:spcPts val="2133"/>
              </a:spcBef>
              <a:spcAft>
                <a:spcPts val="0"/>
              </a:spcAft>
              <a:buNone/>
              <a:defRPr sz="2400">
                <a:solidFill>
                  <a:schemeClr val="accent1"/>
                </a:solidFill>
              </a:defRPr>
            </a:lvl4pPr>
            <a:lvl5pPr lvl="4" rtl="0">
              <a:spcBef>
                <a:spcPts val="2133"/>
              </a:spcBef>
              <a:spcAft>
                <a:spcPts val="0"/>
              </a:spcAft>
              <a:buNone/>
              <a:defRPr sz="2400">
                <a:solidFill>
                  <a:schemeClr val="accent1"/>
                </a:solidFill>
              </a:defRPr>
            </a:lvl5pPr>
            <a:lvl6pPr lvl="5" rtl="0">
              <a:spcBef>
                <a:spcPts val="2133"/>
              </a:spcBef>
              <a:spcAft>
                <a:spcPts val="0"/>
              </a:spcAft>
              <a:buNone/>
              <a:defRPr sz="2400">
                <a:solidFill>
                  <a:schemeClr val="accent1"/>
                </a:solidFill>
              </a:defRPr>
            </a:lvl6pPr>
            <a:lvl7pPr lvl="6" rtl="0">
              <a:spcBef>
                <a:spcPts val="2133"/>
              </a:spcBef>
              <a:spcAft>
                <a:spcPts val="0"/>
              </a:spcAft>
              <a:buNone/>
              <a:defRPr sz="2400">
                <a:solidFill>
                  <a:schemeClr val="accent1"/>
                </a:solidFill>
              </a:defRPr>
            </a:lvl7pPr>
            <a:lvl8pPr lvl="7" rtl="0">
              <a:spcBef>
                <a:spcPts val="2133"/>
              </a:spcBef>
              <a:spcAft>
                <a:spcPts val="0"/>
              </a:spcAft>
              <a:buNone/>
              <a:defRPr sz="2400">
                <a:solidFill>
                  <a:schemeClr val="accent1"/>
                </a:solidFill>
              </a:defRPr>
            </a:lvl8pPr>
            <a:lvl9pPr lvl="8" rtl="0">
              <a:spcBef>
                <a:spcPts val="2133"/>
              </a:spcBef>
              <a:spcAft>
                <a:spcPts val="2133"/>
              </a:spcAft>
              <a:buNone/>
              <a:defRPr sz="2400">
                <a:solidFill>
                  <a:schemeClr val="accent1"/>
                </a:solidFill>
              </a:defRPr>
            </a:lvl9pPr>
          </a:lstStyle>
          <a:p>
            <a:endParaRPr/>
          </a:p>
        </p:txBody>
      </p:sp>
      <p:sp>
        <p:nvSpPr>
          <p:cNvPr id="59" name="Google Shape;59;p14"/>
          <p:cNvSpPr txBox="1">
            <a:spLocks noGrp="1"/>
          </p:cNvSpPr>
          <p:nvPr>
            <p:ph type="subTitle" idx="8"/>
          </p:nvPr>
        </p:nvSpPr>
        <p:spPr>
          <a:xfrm>
            <a:off x="6749115" y="4245708"/>
            <a:ext cx="3486000" cy="9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370048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62" name="Google Shape;62;p15"/>
          <p:cNvSpPr txBox="1">
            <a:spLocks noGrp="1"/>
          </p:cNvSpPr>
          <p:nvPr>
            <p:ph type="subTitle" idx="1"/>
          </p:nvPr>
        </p:nvSpPr>
        <p:spPr>
          <a:xfrm>
            <a:off x="1922033" y="2509061"/>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rgbClr val="00C3FF"/>
                </a:solidFill>
              </a:defRPr>
            </a:lvl1pPr>
            <a:lvl2pPr lvl="1" algn="ctr" rtl="0">
              <a:spcBef>
                <a:spcPts val="2133"/>
              </a:spcBef>
              <a:spcAft>
                <a:spcPts val="0"/>
              </a:spcAft>
              <a:buNone/>
              <a:defRPr sz="2400">
                <a:solidFill>
                  <a:srgbClr val="00C3FF"/>
                </a:solidFill>
              </a:defRPr>
            </a:lvl2pPr>
            <a:lvl3pPr lvl="2" algn="ctr" rtl="0">
              <a:spcBef>
                <a:spcPts val="2133"/>
              </a:spcBef>
              <a:spcAft>
                <a:spcPts val="0"/>
              </a:spcAft>
              <a:buNone/>
              <a:defRPr sz="2400">
                <a:solidFill>
                  <a:srgbClr val="00C3FF"/>
                </a:solidFill>
              </a:defRPr>
            </a:lvl3pPr>
            <a:lvl4pPr lvl="3" algn="ctr" rtl="0">
              <a:spcBef>
                <a:spcPts val="2133"/>
              </a:spcBef>
              <a:spcAft>
                <a:spcPts val="0"/>
              </a:spcAft>
              <a:buNone/>
              <a:defRPr sz="2400">
                <a:solidFill>
                  <a:srgbClr val="00C3FF"/>
                </a:solidFill>
              </a:defRPr>
            </a:lvl4pPr>
            <a:lvl5pPr lvl="4" algn="ctr" rtl="0">
              <a:spcBef>
                <a:spcPts val="2133"/>
              </a:spcBef>
              <a:spcAft>
                <a:spcPts val="0"/>
              </a:spcAft>
              <a:buNone/>
              <a:defRPr sz="2400">
                <a:solidFill>
                  <a:srgbClr val="00C3FF"/>
                </a:solidFill>
              </a:defRPr>
            </a:lvl5pPr>
            <a:lvl6pPr lvl="5" algn="ctr" rtl="0">
              <a:spcBef>
                <a:spcPts val="2133"/>
              </a:spcBef>
              <a:spcAft>
                <a:spcPts val="0"/>
              </a:spcAft>
              <a:buNone/>
              <a:defRPr sz="2400">
                <a:solidFill>
                  <a:srgbClr val="00C3FF"/>
                </a:solidFill>
              </a:defRPr>
            </a:lvl6pPr>
            <a:lvl7pPr lvl="6" algn="ctr" rtl="0">
              <a:spcBef>
                <a:spcPts val="2133"/>
              </a:spcBef>
              <a:spcAft>
                <a:spcPts val="0"/>
              </a:spcAft>
              <a:buNone/>
              <a:defRPr sz="2400">
                <a:solidFill>
                  <a:srgbClr val="00C3FF"/>
                </a:solidFill>
              </a:defRPr>
            </a:lvl7pPr>
            <a:lvl8pPr lvl="7" algn="ctr" rtl="0">
              <a:spcBef>
                <a:spcPts val="2133"/>
              </a:spcBef>
              <a:spcAft>
                <a:spcPts val="0"/>
              </a:spcAft>
              <a:buNone/>
              <a:defRPr sz="2400">
                <a:solidFill>
                  <a:srgbClr val="00C3FF"/>
                </a:solidFill>
              </a:defRPr>
            </a:lvl8pPr>
            <a:lvl9pPr lvl="8" algn="ctr" rtl="0">
              <a:spcBef>
                <a:spcPts val="2133"/>
              </a:spcBef>
              <a:spcAft>
                <a:spcPts val="2133"/>
              </a:spcAft>
              <a:buNone/>
              <a:defRPr sz="2400">
                <a:solidFill>
                  <a:srgbClr val="00C3FF"/>
                </a:solidFill>
              </a:defRPr>
            </a:lvl9pPr>
          </a:lstStyle>
          <a:p>
            <a:endParaRPr/>
          </a:p>
        </p:txBody>
      </p:sp>
      <p:sp>
        <p:nvSpPr>
          <p:cNvPr id="63" name="Google Shape;63;p15"/>
          <p:cNvSpPr txBox="1">
            <a:spLocks noGrp="1"/>
          </p:cNvSpPr>
          <p:nvPr>
            <p:ph type="subTitle" idx="2"/>
          </p:nvPr>
        </p:nvSpPr>
        <p:spPr>
          <a:xfrm>
            <a:off x="1922033" y="2920187"/>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64" name="Google Shape;64;p15"/>
          <p:cNvSpPr txBox="1">
            <a:spLocks noGrp="1"/>
          </p:cNvSpPr>
          <p:nvPr>
            <p:ph type="subTitle" idx="3"/>
          </p:nvPr>
        </p:nvSpPr>
        <p:spPr>
          <a:xfrm>
            <a:off x="5031400" y="2509061"/>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65" name="Google Shape;65;p15"/>
          <p:cNvSpPr txBox="1">
            <a:spLocks noGrp="1"/>
          </p:cNvSpPr>
          <p:nvPr>
            <p:ph type="subTitle" idx="4"/>
          </p:nvPr>
        </p:nvSpPr>
        <p:spPr>
          <a:xfrm>
            <a:off x="5031400" y="2920187"/>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66" name="Google Shape;66;p15"/>
          <p:cNvSpPr txBox="1">
            <a:spLocks noGrp="1"/>
          </p:cNvSpPr>
          <p:nvPr>
            <p:ph type="subTitle" idx="5"/>
          </p:nvPr>
        </p:nvSpPr>
        <p:spPr>
          <a:xfrm>
            <a:off x="8140767" y="2509061"/>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67" name="Google Shape;67;p15"/>
          <p:cNvSpPr txBox="1">
            <a:spLocks noGrp="1"/>
          </p:cNvSpPr>
          <p:nvPr>
            <p:ph type="subTitle" idx="6"/>
          </p:nvPr>
        </p:nvSpPr>
        <p:spPr>
          <a:xfrm>
            <a:off x="8140767" y="2920187"/>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68" name="Google Shape;68;p15"/>
          <p:cNvSpPr txBox="1">
            <a:spLocks noGrp="1"/>
          </p:cNvSpPr>
          <p:nvPr>
            <p:ph type="subTitle" idx="7"/>
          </p:nvPr>
        </p:nvSpPr>
        <p:spPr>
          <a:xfrm>
            <a:off x="1922033" y="4991852"/>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69" name="Google Shape;69;p15"/>
          <p:cNvSpPr txBox="1">
            <a:spLocks noGrp="1"/>
          </p:cNvSpPr>
          <p:nvPr>
            <p:ph type="subTitle" idx="8"/>
          </p:nvPr>
        </p:nvSpPr>
        <p:spPr>
          <a:xfrm>
            <a:off x="1922033" y="5402976"/>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70" name="Google Shape;70;p15"/>
          <p:cNvSpPr txBox="1">
            <a:spLocks noGrp="1"/>
          </p:cNvSpPr>
          <p:nvPr>
            <p:ph type="subTitle" idx="9"/>
          </p:nvPr>
        </p:nvSpPr>
        <p:spPr>
          <a:xfrm>
            <a:off x="5031400" y="4991852"/>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71" name="Google Shape;71;p15"/>
          <p:cNvSpPr txBox="1">
            <a:spLocks noGrp="1"/>
          </p:cNvSpPr>
          <p:nvPr>
            <p:ph type="subTitle" idx="13"/>
          </p:nvPr>
        </p:nvSpPr>
        <p:spPr>
          <a:xfrm>
            <a:off x="5031400" y="5402976"/>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72" name="Google Shape;72;p15"/>
          <p:cNvSpPr txBox="1">
            <a:spLocks noGrp="1"/>
          </p:cNvSpPr>
          <p:nvPr>
            <p:ph type="subTitle" idx="14"/>
          </p:nvPr>
        </p:nvSpPr>
        <p:spPr>
          <a:xfrm>
            <a:off x="8140767" y="4991852"/>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73" name="Google Shape;73;p15"/>
          <p:cNvSpPr txBox="1">
            <a:spLocks noGrp="1"/>
          </p:cNvSpPr>
          <p:nvPr>
            <p:ph type="subTitle" idx="15"/>
          </p:nvPr>
        </p:nvSpPr>
        <p:spPr>
          <a:xfrm>
            <a:off x="8140767" y="5402976"/>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Tree>
    <p:extLst>
      <p:ext uri="{BB962C8B-B14F-4D97-AF65-F5344CB8AC3E}">
        <p14:creationId xmlns:p14="http://schemas.microsoft.com/office/powerpoint/2010/main" val="2166103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 2">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Tree>
    <p:extLst>
      <p:ext uri="{BB962C8B-B14F-4D97-AF65-F5344CB8AC3E}">
        <p14:creationId xmlns:p14="http://schemas.microsoft.com/office/powerpoint/2010/main" val="144457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hasCustomPrompt="1"/>
          </p:nvPr>
        </p:nvSpPr>
        <p:spPr>
          <a:xfrm>
            <a:off x="4057296" y="823633"/>
            <a:ext cx="4071600" cy="78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5733" b="1">
                <a:solidFill>
                  <a:schemeClr val="accent1"/>
                </a:solidFill>
              </a:defRPr>
            </a:lvl1pPr>
            <a:lvl2pPr lvl="1" algn="ctr" rtl="0">
              <a:spcBef>
                <a:spcPts val="0"/>
              </a:spcBef>
              <a:spcAft>
                <a:spcPts val="0"/>
              </a:spcAft>
              <a:buClr>
                <a:schemeClr val="accent1"/>
              </a:buClr>
              <a:buSzPts val="3600"/>
              <a:buNone/>
              <a:defRPr sz="4800" b="1">
                <a:solidFill>
                  <a:schemeClr val="accent1"/>
                </a:solidFill>
              </a:defRPr>
            </a:lvl2pPr>
            <a:lvl3pPr lvl="2" algn="ctr" rtl="0">
              <a:spcBef>
                <a:spcPts val="0"/>
              </a:spcBef>
              <a:spcAft>
                <a:spcPts val="0"/>
              </a:spcAft>
              <a:buClr>
                <a:schemeClr val="accent1"/>
              </a:buClr>
              <a:buSzPts val="3600"/>
              <a:buNone/>
              <a:defRPr sz="4800" b="1">
                <a:solidFill>
                  <a:schemeClr val="accent1"/>
                </a:solidFill>
              </a:defRPr>
            </a:lvl3pPr>
            <a:lvl4pPr lvl="3" algn="ctr" rtl="0">
              <a:spcBef>
                <a:spcPts val="0"/>
              </a:spcBef>
              <a:spcAft>
                <a:spcPts val="0"/>
              </a:spcAft>
              <a:buClr>
                <a:schemeClr val="accent1"/>
              </a:buClr>
              <a:buSzPts val="3600"/>
              <a:buNone/>
              <a:defRPr sz="4800" b="1">
                <a:solidFill>
                  <a:schemeClr val="accent1"/>
                </a:solidFill>
              </a:defRPr>
            </a:lvl4pPr>
            <a:lvl5pPr lvl="4" algn="ctr" rtl="0">
              <a:spcBef>
                <a:spcPts val="0"/>
              </a:spcBef>
              <a:spcAft>
                <a:spcPts val="0"/>
              </a:spcAft>
              <a:buClr>
                <a:schemeClr val="accent1"/>
              </a:buClr>
              <a:buSzPts val="3600"/>
              <a:buNone/>
              <a:defRPr sz="4800" b="1">
                <a:solidFill>
                  <a:schemeClr val="accent1"/>
                </a:solidFill>
              </a:defRPr>
            </a:lvl5pPr>
            <a:lvl6pPr lvl="5" algn="ctr" rtl="0">
              <a:spcBef>
                <a:spcPts val="0"/>
              </a:spcBef>
              <a:spcAft>
                <a:spcPts val="0"/>
              </a:spcAft>
              <a:buClr>
                <a:schemeClr val="accent1"/>
              </a:buClr>
              <a:buSzPts val="3600"/>
              <a:buNone/>
              <a:defRPr sz="4800" b="1">
                <a:solidFill>
                  <a:schemeClr val="accent1"/>
                </a:solidFill>
              </a:defRPr>
            </a:lvl6pPr>
            <a:lvl7pPr lvl="6" algn="ctr" rtl="0">
              <a:spcBef>
                <a:spcPts val="0"/>
              </a:spcBef>
              <a:spcAft>
                <a:spcPts val="0"/>
              </a:spcAft>
              <a:buClr>
                <a:schemeClr val="accent1"/>
              </a:buClr>
              <a:buSzPts val="3600"/>
              <a:buNone/>
              <a:defRPr sz="4800" b="1">
                <a:solidFill>
                  <a:schemeClr val="accent1"/>
                </a:solidFill>
              </a:defRPr>
            </a:lvl7pPr>
            <a:lvl8pPr lvl="7" algn="ctr" rtl="0">
              <a:spcBef>
                <a:spcPts val="0"/>
              </a:spcBef>
              <a:spcAft>
                <a:spcPts val="0"/>
              </a:spcAft>
              <a:buClr>
                <a:schemeClr val="accent1"/>
              </a:buClr>
              <a:buSzPts val="3600"/>
              <a:buNone/>
              <a:defRPr sz="4800" b="1">
                <a:solidFill>
                  <a:schemeClr val="accent1"/>
                </a:solidFill>
              </a:defRPr>
            </a:lvl8pPr>
            <a:lvl9pPr lvl="8" algn="ctr" rtl="0">
              <a:spcBef>
                <a:spcPts val="0"/>
              </a:spcBef>
              <a:spcAft>
                <a:spcPts val="0"/>
              </a:spcAft>
              <a:buClr>
                <a:schemeClr val="accent1"/>
              </a:buClr>
              <a:buSzPts val="3600"/>
              <a:buNone/>
              <a:defRPr sz="4800" b="1">
                <a:solidFill>
                  <a:schemeClr val="accent1"/>
                </a:solidFill>
              </a:defRPr>
            </a:lvl9pPr>
          </a:lstStyle>
          <a:p>
            <a:r>
              <a:t>xx%</a:t>
            </a:r>
          </a:p>
        </p:txBody>
      </p:sp>
      <p:sp>
        <p:nvSpPr>
          <p:cNvPr id="78" name="Google Shape;78;p17"/>
          <p:cNvSpPr txBox="1">
            <a:spLocks noGrp="1"/>
          </p:cNvSpPr>
          <p:nvPr>
            <p:ph type="subTitle" idx="1"/>
          </p:nvPr>
        </p:nvSpPr>
        <p:spPr>
          <a:xfrm>
            <a:off x="4063104" y="1565833"/>
            <a:ext cx="407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79" name="Google Shape;79;p17"/>
          <p:cNvSpPr txBox="1">
            <a:spLocks noGrp="1"/>
          </p:cNvSpPr>
          <p:nvPr>
            <p:ph type="title" idx="2" hasCustomPrompt="1"/>
          </p:nvPr>
        </p:nvSpPr>
        <p:spPr>
          <a:xfrm>
            <a:off x="4057296" y="2793300"/>
            <a:ext cx="4071600" cy="78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5733" b="1">
                <a:solidFill>
                  <a:schemeClr val="accent1"/>
                </a:solidFill>
              </a:defRPr>
            </a:lvl1pPr>
            <a:lvl2pPr lvl="1" algn="ctr" rtl="0">
              <a:spcBef>
                <a:spcPts val="0"/>
              </a:spcBef>
              <a:spcAft>
                <a:spcPts val="0"/>
              </a:spcAft>
              <a:buClr>
                <a:schemeClr val="accent1"/>
              </a:buClr>
              <a:buSzPts val="3600"/>
              <a:buNone/>
              <a:defRPr sz="4800" b="1">
                <a:solidFill>
                  <a:schemeClr val="accent1"/>
                </a:solidFill>
              </a:defRPr>
            </a:lvl2pPr>
            <a:lvl3pPr lvl="2" algn="ctr" rtl="0">
              <a:spcBef>
                <a:spcPts val="0"/>
              </a:spcBef>
              <a:spcAft>
                <a:spcPts val="0"/>
              </a:spcAft>
              <a:buClr>
                <a:schemeClr val="accent1"/>
              </a:buClr>
              <a:buSzPts val="3600"/>
              <a:buNone/>
              <a:defRPr sz="4800" b="1">
                <a:solidFill>
                  <a:schemeClr val="accent1"/>
                </a:solidFill>
              </a:defRPr>
            </a:lvl3pPr>
            <a:lvl4pPr lvl="3" algn="ctr" rtl="0">
              <a:spcBef>
                <a:spcPts val="0"/>
              </a:spcBef>
              <a:spcAft>
                <a:spcPts val="0"/>
              </a:spcAft>
              <a:buClr>
                <a:schemeClr val="accent1"/>
              </a:buClr>
              <a:buSzPts val="3600"/>
              <a:buNone/>
              <a:defRPr sz="4800" b="1">
                <a:solidFill>
                  <a:schemeClr val="accent1"/>
                </a:solidFill>
              </a:defRPr>
            </a:lvl4pPr>
            <a:lvl5pPr lvl="4" algn="ctr" rtl="0">
              <a:spcBef>
                <a:spcPts val="0"/>
              </a:spcBef>
              <a:spcAft>
                <a:spcPts val="0"/>
              </a:spcAft>
              <a:buClr>
                <a:schemeClr val="accent1"/>
              </a:buClr>
              <a:buSzPts val="3600"/>
              <a:buNone/>
              <a:defRPr sz="4800" b="1">
                <a:solidFill>
                  <a:schemeClr val="accent1"/>
                </a:solidFill>
              </a:defRPr>
            </a:lvl5pPr>
            <a:lvl6pPr lvl="5" algn="ctr" rtl="0">
              <a:spcBef>
                <a:spcPts val="0"/>
              </a:spcBef>
              <a:spcAft>
                <a:spcPts val="0"/>
              </a:spcAft>
              <a:buClr>
                <a:schemeClr val="accent1"/>
              </a:buClr>
              <a:buSzPts val="3600"/>
              <a:buNone/>
              <a:defRPr sz="4800" b="1">
                <a:solidFill>
                  <a:schemeClr val="accent1"/>
                </a:solidFill>
              </a:defRPr>
            </a:lvl6pPr>
            <a:lvl7pPr lvl="6" algn="ctr" rtl="0">
              <a:spcBef>
                <a:spcPts val="0"/>
              </a:spcBef>
              <a:spcAft>
                <a:spcPts val="0"/>
              </a:spcAft>
              <a:buClr>
                <a:schemeClr val="accent1"/>
              </a:buClr>
              <a:buSzPts val="3600"/>
              <a:buNone/>
              <a:defRPr sz="4800" b="1">
                <a:solidFill>
                  <a:schemeClr val="accent1"/>
                </a:solidFill>
              </a:defRPr>
            </a:lvl7pPr>
            <a:lvl8pPr lvl="7" algn="ctr" rtl="0">
              <a:spcBef>
                <a:spcPts val="0"/>
              </a:spcBef>
              <a:spcAft>
                <a:spcPts val="0"/>
              </a:spcAft>
              <a:buClr>
                <a:schemeClr val="accent1"/>
              </a:buClr>
              <a:buSzPts val="3600"/>
              <a:buNone/>
              <a:defRPr sz="4800" b="1">
                <a:solidFill>
                  <a:schemeClr val="accent1"/>
                </a:solidFill>
              </a:defRPr>
            </a:lvl8pPr>
            <a:lvl9pPr lvl="8" algn="ctr" rtl="0">
              <a:spcBef>
                <a:spcPts val="0"/>
              </a:spcBef>
              <a:spcAft>
                <a:spcPts val="0"/>
              </a:spcAft>
              <a:buClr>
                <a:schemeClr val="accent1"/>
              </a:buClr>
              <a:buSzPts val="3600"/>
              <a:buNone/>
              <a:defRPr sz="4800" b="1">
                <a:solidFill>
                  <a:schemeClr val="accent1"/>
                </a:solidFill>
              </a:defRPr>
            </a:lvl9pPr>
          </a:lstStyle>
          <a:p>
            <a:r>
              <a:t>xx%</a:t>
            </a:r>
          </a:p>
        </p:txBody>
      </p:sp>
      <p:sp>
        <p:nvSpPr>
          <p:cNvPr id="80" name="Google Shape;80;p17"/>
          <p:cNvSpPr txBox="1">
            <a:spLocks noGrp="1"/>
          </p:cNvSpPr>
          <p:nvPr>
            <p:ph type="subTitle" idx="3"/>
          </p:nvPr>
        </p:nvSpPr>
        <p:spPr>
          <a:xfrm>
            <a:off x="4063104" y="3535500"/>
            <a:ext cx="407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1" name="Google Shape;81;p17"/>
          <p:cNvSpPr txBox="1">
            <a:spLocks noGrp="1"/>
          </p:cNvSpPr>
          <p:nvPr>
            <p:ph type="title" idx="4" hasCustomPrompt="1"/>
          </p:nvPr>
        </p:nvSpPr>
        <p:spPr>
          <a:xfrm>
            <a:off x="4057296" y="4762967"/>
            <a:ext cx="4071600" cy="78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5733" b="1">
                <a:solidFill>
                  <a:schemeClr val="accent1"/>
                </a:solidFill>
              </a:defRPr>
            </a:lvl1pPr>
            <a:lvl2pPr lvl="1" algn="ctr" rtl="0">
              <a:spcBef>
                <a:spcPts val="0"/>
              </a:spcBef>
              <a:spcAft>
                <a:spcPts val="0"/>
              </a:spcAft>
              <a:buClr>
                <a:schemeClr val="accent1"/>
              </a:buClr>
              <a:buSzPts val="3600"/>
              <a:buNone/>
              <a:defRPr sz="4800" b="1">
                <a:solidFill>
                  <a:schemeClr val="accent1"/>
                </a:solidFill>
              </a:defRPr>
            </a:lvl2pPr>
            <a:lvl3pPr lvl="2" algn="ctr" rtl="0">
              <a:spcBef>
                <a:spcPts val="0"/>
              </a:spcBef>
              <a:spcAft>
                <a:spcPts val="0"/>
              </a:spcAft>
              <a:buClr>
                <a:schemeClr val="accent1"/>
              </a:buClr>
              <a:buSzPts val="3600"/>
              <a:buNone/>
              <a:defRPr sz="4800" b="1">
                <a:solidFill>
                  <a:schemeClr val="accent1"/>
                </a:solidFill>
              </a:defRPr>
            </a:lvl3pPr>
            <a:lvl4pPr lvl="3" algn="ctr" rtl="0">
              <a:spcBef>
                <a:spcPts val="0"/>
              </a:spcBef>
              <a:spcAft>
                <a:spcPts val="0"/>
              </a:spcAft>
              <a:buClr>
                <a:schemeClr val="accent1"/>
              </a:buClr>
              <a:buSzPts val="3600"/>
              <a:buNone/>
              <a:defRPr sz="4800" b="1">
                <a:solidFill>
                  <a:schemeClr val="accent1"/>
                </a:solidFill>
              </a:defRPr>
            </a:lvl4pPr>
            <a:lvl5pPr lvl="4" algn="ctr" rtl="0">
              <a:spcBef>
                <a:spcPts val="0"/>
              </a:spcBef>
              <a:spcAft>
                <a:spcPts val="0"/>
              </a:spcAft>
              <a:buClr>
                <a:schemeClr val="accent1"/>
              </a:buClr>
              <a:buSzPts val="3600"/>
              <a:buNone/>
              <a:defRPr sz="4800" b="1">
                <a:solidFill>
                  <a:schemeClr val="accent1"/>
                </a:solidFill>
              </a:defRPr>
            </a:lvl5pPr>
            <a:lvl6pPr lvl="5" algn="ctr" rtl="0">
              <a:spcBef>
                <a:spcPts val="0"/>
              </a:spcBef>
              <a:spcAft>
                <a:spcPts val="0"/>
              </a:spcAft>
              <a:buClr>
                <a:schemeClr val="accent1"/>
              </a:buClr>
              <a:buSzPts val="3600"/>
              <a:buNone/>
              <a:defRPr sz="4800" b="1">
                <a:solidFill>
                  <a:schemeClr val="accent1"/>
                </a:solidFill>
              </a:defRPr>
            </a:lvl6pPr>
            <a:lvl7pPr lvl="6" algn="ctr" rtl="0">
              <a:spcBef>
                <a:spcPts val="0"/>
              </a:spcBef>
              <a:spcAft>
                <a:spcPts val="0"/>
              </a:spcAft>
              <a:buClr>
                <a:schemeClr val="accent1"/>
              </a:buClr>
              <a:buSzPts val="3600"/>
              <a:buNone/>
              <a:defRPr sz="4800" b="1">
                <a:solidFill>
                  <a:schemeClr val="accent1"/>
                </a:solidFill>
              </a:defRPr>
            </a:lvl7pPr>
            <a:lvl8pPr lvl="7" algn="ctr" rtl="0">
              <a:spcBef>
                <a:spcPts val="0"/>
              </a:spcBef>
              <a:spcAft>
                <a:spcPts val="0"/>
              </a:spcAft>
              <a:buClr>
                <a:schemeClr val="accent1"/>
              </a:buClr>
              <a:buSzPts val="3600"/>
              <a:buNone/>
              <a:defRPr sz="4800" b="1">
                <a:solidFill>
                  <a:schemeClr val="accent1"/>
                </a:solidFill>
              </a:defRPr>
            </a:lvl8pPr>
            <a:lvl9pPr lvl="8" algn="ctr" rtl="0">
              <a:spcBef>
                <a:spcPts val="0"/>
              </a:spcBef>
              <a:spcAft>
                <a:spcPts val="0"/>
              </a:spcAft>
              <a:buClr>
                <a:schemeClr val="accent1"/>
              </a:buClr>
              <a:buSzPts val="3600"/>
              <a:buNone/>
              <a:defRPr sz="4800" b="1">
                <a:solidFill>
                  <a:schemeClr val="accent1"/>
                </a:solidFill>
              </a:defRPr>
            </a:lvl9pPr>
          </a:lstStyle>
          <a:p>
            <a:r>
              <a:t>xx%</a:t>
            </a:r>
          </a:p>
        </p:txBody>
      </p:sp>
      <p:sp>
        <p:nvSpPr>
          <p:cNvPr id="82" name="Google Shape;82;p17"/>
          <p:cNvSpPr txBox="1">
            <a:spLocks noGrp="1"/>
          </p:cNvSpPr>
          <p:nvPr>
            <p:ph type="subTitle" idx="5"/>
          </p:nvPr>
        </p:nvSpPr>
        <p:spPr>
          <a:xfrm>
            <a:off x="4063104" y="5505167"/>
            <a:ext cx="407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29978879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439867" y="486867"/>
            <a:ext cx="3891600" cy="7636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a:endParaRPr/>
          </a:p>
        </p:txBody>
      </p:sp>
      <p:sp>
        <p:nvSpPr>
          <p:cNvPr id="85" name="Google Shape;85;p18"/>
          <p:cNvSpPr txBox="1">
            <a:spLocks noGrp="1"/>
          </p:cNvSpPr>
          <p:nvPr>
            <p:ph type="subTitle" idx="1"/>
          </p:nvPr>
        </p:nvSpPr>
        <p:spPr>
          <a:xfrm>
            <a:off x="2439856" y="2671400"/>
            <a:ext cx="2482400" cy="5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a:solidFill>
                  <a:schemeClr val="accent1"/>
                </a:solidFill>
              </a:defRPr>
            </a:lvl2pPr>
            <a:lvl3pPr lvl="2" rtl="0">
              <a:spcBef>
                <a:spcPts val="2133"/>
              </a:spcBef>
              <a:spcAft>
                <a:spcPts val="0"/>
              </a:spcAft>
              <a:buNone/>
              <a:defRPr sz="2400">
                <a:solidFill>
                  <a:schemeClr val="accent1"/>
                </a:solidFill>
              </a:defRPr>
            </a:lvl3pPr>
            <a:lvl4pPr lvl="3" rtl="0">
              <a:spcBef>
                <a:spcPts val="2133"/>
              </a:spcBef>
              <a:spcAft>
                <a:spcPts val="0"/>
              </a:spcAft>
              <a:buNone/>
              <a:defRPr sz="2400">
                <a:solidFill>
                  <a:schemeClr val="accent1"/>
                </a:solidFill>
              </a:defRPr>
            </a:lvl4pPr>
            <a:lvl5pPr lvl="4" rtl="0">
              <a:spcBef>
                <a:spcPts val="2133"/>
              </a:spcBef>
              <a:spcAft>
                <a:spcPts val="0"/>
              </a:spcAft>
              <a:buNone/>
              <a:defRPr sz="2400">
                <a:solidFill>
                  <a:schemeClr val="accent1"/>
                </a:solidFill>
              </a:defRPr>
            </a:lvl5pPr>
            <a:lvl6pPr lvl="5" rtl="0">
              <a:spcBef>
                <a:spcPts val="2133"/>
              </a:spcBef>
              <a:spcAft>
                <a:spcPts val="0"/>
              </a:spcAft>
              <a:buNone/>
              <a:defRPr sz="2400">
                <a:solidFill>
                  <a:schemeClr val="accent1"/>
                </a:solidFill>
              </a:defRPr>
            </a:lvl6pPr>
            <a:lvl7pPr lvl="6" rtl="0">
              <a:spcBef>
                <a:spcPts val="2133"/>
              </a:spcBef>
              <a:spcAft>
                <a:spcPts val="0"/>
              </a:spcAft>
              <a:buNone/>
              <a:defRPr sz="2400">
                <a:solidFill>
                  <a:schemeClr val="accent1"/>
                </a:solidFill>
              </a:defRPr>
            </a:lvl7pPr>
            <a:lvl8pPr lvl="7" rtl="0">
              <a:spcBef>
                <a:spcPts val="2133"/>
              </a:spcBef>
              <a:spcAft>
                <a:spcPts val="0"/>
              </a:spcAft>
              <a:buNone/>
              <a:defRPr sz="2400">
                <a:solidFill>
                  <a:schemeClr val="accent1"/>
                </a:solidFill>
              </a:defRPr>
            </a:lvl8pPr>
            <a:lvl9pPr lvl="8" rtl="0">
              <a:spcBef>
                <a:spcPts val="2133"/>
              </a:spcBef>
              <a:spcAft>
                <a:spcPts val="2133"/>
              </a:spcAft>
              <a:buNone/>
              <a:defRPr sz="2400">
                <a:solidFill>
                  <a:schemeClr val="accent1"/>
                </a:solidFill>
              </a:defRPr>
            </a:lvl9pPr>
          </a:lstStyle>
          <a:p>
            <a:endParaRPr/>
          </a:p>
        </p:txBody>
      </p:sp>
      <p:sp>
        <p:nvSpPr>
          <p:cNvPr id="86" name="Google Shape;86;p18"/>
          <p:cNvSpPr txBox="1">
            <a:spLocks noGrp="1"/>
          </p:cNvSpPr>
          <p:nvPr>
            <p:ph type="subTitle" idx="2"/>
          </p:nvPr>
        </p:nvSpPr>
        <p:spPr>
          <a:xfrm>
            <a:off x="2439856" y="3081731"/>
            <a:ext cx="2482400" cy="16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2441682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one column 3">
  <p:cSld name="Title and one column 3">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 name="Google Shape;89;p19"/>
          <p:cNvSpPr txBox="1">
            <a:spLocks noGrp="1"/>
          </p:cNvSpPr>
          <p:nvPr>
            <p:ph type="subTitle" idx="1"/>
          </p:nvPr>
        </p:nvSpPr>
        <p:spPr>
          <a:xfrm>
            <a:off x="7797664" y="3074825"/>
            <a:ext cx="2803600" cy="16304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2133"/>
              </a:spcBef>
              <a:spcAft>
                <a:spcPts val="0"/>
              </a:spcAft>
              <a:buNone/>
              <a:defRPr>
                <a:solidFill>
                  <a:schemeClr val="lt1"/>
                </a:solidFill>
              </a:defRPr>
            </a:lvl2pPr>
            <a:lvl3pPr lvl="2" rtl="0">
              <a:spcBef>
                <a:spcPts val="2133"/>
              </a:spcBef>
              <a:spcAft>
                <a:spcPts val="0"/>
              </a:spcAft>
              <a:buNone/>
              <a:defRPr>
                <a:solidFill>
                  <a:schemeClr val="lt1"/>
                </a:solidFill>
              </a:defRPr>
            </a:lvl3pPr>
            <a:lvl4pPr lvl="3" rtl="0">
              <a:spcBef>
                <a:spcPts val="2133"/>
              </a:spcBef>
              <a:spcAft>
                <a:spcPts val="0"/>
              </a:spcAft>
              <a:buNone/>
              <a:defRPr>
                <a:solidFill>
                  <a:schemeClr val="lt1"/>
                </a:solidFill>
              </a:defRPr>
            </a:lvl4pPr>
            <a:lvl5pPr lvl="4" rtl="0">
              <a:spcBef>
                <a:spcPts val="2133"/>
              </a:spcBef>
              <a:spcAft>
                <a:spcPts val="0"/>
              </a:spcAft>
              <a:buNone/>
              <a:defRPr>
                <a:solidFill>
                  <a:schemeClr val="lt1"/>
                </a:solidFill>
              </a:defRPr>
            </a:lvl5pPr>
            <a:lvl6pPr lvl="5" rtl="0">
              <a:spcBef>
                <a:spcPts val="2133"/>
              </a:spcBef>
              <a:spcAft>
                <a:spcPts val="0"/>
              </a:spcAft>
              <a:buNone/>
              <a:defRPr>
                <a:solidFill>
                  <a:schemeClr val="lt1"/>
                </a:solidFill>
              </a:defRPr>
            </a:lvl6pPr>
            <a:lvl7pPr lvl="6" rtl="0">
              <a:spcBef>
                <a:spcPts val="2133"/>
              </a:spcBef>
              <a:spcAft>
                <a:spcPts val="0"/>
              </a:spcAft>
              <a:buNone/>
              <a:defRPr>
                <a:solidFill>
                  <a:schemeClr val="lt1"/>
                </a:solidFill>
              </a:defRPr>
            </a:lvl7pPr>
            <a:lvl8pPr lvl="7" rtl="0">
              <a:spcBef>
                <a:spcPts val="2133"/>
              </a:spcBef>
              <a:spcAft>
                <a:spcPts val="0"/>
              </a:spcAft>
              <a:buNone/>
              <a:defRPr>
                <a:solidFill>
                  <a:schemeClr val="lt1"/>
                </a:solidFill>
              </a:defRPr>
            </a:lvl8pPr>
            <a:lvl9pPr lvl="8" rtl="0">
              <a:spcBef>
                <a:spcPts val="2133"/>
              </a:spcBef>
              <a:spcAft>
                <a:spcPts val="2133"/>
              </a:spcAft>
              <a:buNone/>
              <a:defRPr>
                <a:solidFill>
                  <a:schemeClr val="lt1"/>
                </a:solidFill>
              </a:defRPr>
            </a:lvl9pPr>
          </a:lstStyle>
          <a:p>
            <a:endParaRPr/>
          </a:p>
        </p:txBody>
      </p:sp>
    </p:spTree>
    <p:extLst>
      <p:ext uri="{BB962C8B-B14F-4D97-AF65-F5344CB8AC3E}">
        <p14:creationId xmlns:p14="http://schemas.microsoft.com/office/powerpoint/2010/main" val="220833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4097809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one column 4">
  <p:cSld name="Title and one column 4">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2" name="Google Shape;92;p20"/>
          <p:cNvSpPr txBox="1">
            <a:spLocks noGrp="1"/>
          </p:cNvSpPr>
          <p:nvPr>
            <p:ph type="subTitle" idx="1"/>
          </p:nvPr>
        </p:nvSpPr>
        <p:spPr>
          <a:xfrm>
            <a:off x="2844600" y="2680233"/>
            <a:ext cx="2594400" cy="18884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2133"/>
              </a:spcBef>
              <a:spcAft>
                <a:spcPts val="0"/>
              </a:spcAft>
              <a:buNone/>
              <a:defRPr>
                <a:solidFill>
                  <a:schemeClr val="lt1"/>
                </a:solidFill>
              </a:defRPr>
            </a:lvl2pPr>
            <a:lvl3pPr lvl="2" rtl="0">
              <a:spcBef>
                <a:spcPts val="2133"/>
              </a:spcBef>
              <a:spcAft>
                <a:spcPts val="0"/>
              </a:spcAft>
              <a:buNone/>
              <a:defRPr>
                <a:solidFill>
                  <a:schemeClr val="lt1"/>
                </a:solidFill>
              </a:defRPr>
            </a:lvl3pPr>
            <a:lvl4pPr lvl="3" rtl="0">
              <a:spcBef>
                <a:spcPts val="2133"/>
              </a:spcBef>
              <a:spcAft>
                <a:spcPts val="0"/>
              </a:spcAft>
              <a:buNone/>
              <a:defRPr>
                <a:solidFill>
                  <a:schemeClr val="lt1"/>
                </a:solidFill>
              </a:defRPr>
            </a:lvl4pPr>
            <a:lvl5pPr lvl="4" rtl="0">
              <a:spcBef>
                <a:spcPts val="2133"/>
              </a:spcBef>
              <a:spcAft>
                <a:spcPts val="0"/>
              </a:spcAft>
              <a:buNone/>
              <a:defRPr>
                <a:solidFill>
                  <a:schemeClr val="lt1"/>
                </a:solidFill>
              </a:defRPr>
            </a:lvl5pPr>
            <a:lvl6pPr lvl="5" rtl="0">
              <a:spcBef>
                <a:spcPts val="2133"/>
              </a:spcBef>
              <a:spcAft>
                <a:spcPts val="0"/>
              </a:spcAft>
              <a:buNone/>
              <a:defRPr>
                <a:solidFill>
                  <a:schemeClr val="lt1"/>
                </a:solidFill>
              </a:defRPr>
            </a:lvl6pPr>
            <a:lvl7pPr lvl="6" rtl="0">
              <a:spcBef>
                <a:spcPts val="2133"/>
              </a:spcBef>
              <a:spcAft>
                <a:spcPts val="0"/>
              </a:spcAft>
              <a:buNone/>
              <a:defRPr>
                <a:solidFill>
                  <a:schemeClr val="lt1"/>
                </a:solidFill>
              </a:defRPr>
            </a:lvl7pPr>
            <a:lvl8pPr lvl="7" rtl="0">
              <a:spcBef>
                <a:spcPts val="2133"/>
              </a:spcBef>
              <a:spcAft>
                <a:spcPts val="0"/>
              </a:spcAft>
              <a:buNone/>
              <a:defRPr>
                <a:solidFill>
                  <a:schemeClr val="lt1"/>
                </a:solidFill>
              </a:defRPr>
            </a:lvl8pPr>
            <a:lvl9pPr lvl="8" rtl="0">
              <a:spcBef>
                <a:spcPts val="2133"/>
              </a:spcBef>
              <a:spcAft>
                <a:spcPts val="2133"/>
              </a:spcAft>
              <a:buNone/>
              <a:defRPr>
                <a:solidFill>
                  <a:schemeClr val="lt1"/>
                </a:solidFill>
              </a:defRPr>
            </a:lvl9pPr>
          </a:lstStyle>
          <a:p>
            <a:endParaRPr/>
          </a:p>
        </p:txBody>
      </p:sp>
    </p:spTree>
    <p:extLst>
      <p:ext uri="{BB962C8B-B14F-4D97-AF65-F5344CB8AC3E}">
        <p14:creationId xmlns:p14="http://schemas.microsoft.com/office/powerpoint/2010/main" val="16955698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4235068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94"/>
        <p:cNvGrpSpPr/>
        <p:nvPr/>
      </p:nvGrpSpPr>
      <p:grpSpPr>
        <a:xfrm>
          <a:off x="0" y="0"/>
          <a:ext cx="0" cy="0"/>
          <a:chOff x="0" y="0"/>
          <a:chExt cx="0" cy="0"/>
        </a:xfrm>
      </p:grpSpPr>
    </p:spTree>
    <p:extLst>
      <p:ext uri="{BB962C8B-B14F-4D97-AF65-F5344CB8AC3E}">
        <p14:creationId xmlns:p14="http://schemas.microsoft.com/office/powerpoint/2010/main" val="3827798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cSld name="Background 3">
    <p:bg>
      <p:bgPr>
        <a:blipFill>
          <a:blip r:embed="rId2">
            <a:alphaModFix/>
          </a:blip>
          <a:stretch>
            <a:fillRect/>
          </a:stretch>
        </a:blipFill>
        <a:effectLst/>
      </p:bgPr>
    </p:bg>
    <p:spTree>
      <p:nvGrpSpPr>
        <p:cNvPr id="1" name="Shape 95"/>
        <p:cNvGrpSpPr/>
        <p:nvPr/>
      </p:nvGrpSpPr>
      <p:grpSpPr>
        <a:xfrm>
          <a:off x="0" y="0"/>
          <a:ext cx="0" cy="0"/>
          <a:chOff x="0" y="0"/>
          <a:chExt cx="0" cy="0"/>
        </a:xfrm>
      </p:grpSpPr>
    </p:spTree>
    <p:extLst>
      <p:ext uri="{BB962C8B-B14F-4D97-AF65-F5344CB8AC3E}">
        <p14:creationId xmlns:p14="http://schemas.microsoft.com/office/powerpoint/2010/main" val="1558500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4">
  <p:cSld name="Background 4">
    <p:bg>
      <p:bgPr>
        <a:blipFill>
          <a:blip r:embed="rId2">
            <a:alphaModFix/>
          </a:blip>
          <a:stretch>
            <a:fillRect/>
          </a:stretch>
        </a:blipFill>
        <a:effectLst/>
      </p:bgPr>
    </p:bg>
    <p:spTree>
      <p:nvGrpSpPr>
        <p:cNvPr id="1" name="Shape 96"/>
        <p:cNvGrpSpPr/>
        <p:nvPr/>
      </p:nvGrpSpPr>
      <p:grpSpPr>
        <a:xfrm>
          <a:off x="0" y="0"/>
          <a:ext cx="0" cy="0"/>
          <a:chOff x="0" y="0"/>
          <a:chExt cx="0" cy="0"/>
        </a:xfrm>
      </p:grpSpPr>
    </p:spTree>
    <p:extLst>
      <p:ext uri="{BB962C8B-B14F-4D97-AF65-F5344CB8AC3E}">
        <p14:creationId xmlns:p14="http://schemas.microsoft.com/office/powerpoint/2010/main" val="388719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958333" y="486880"/>
            <a:ext cx="1027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9" name="Google Shape;99;p25"/>
          <p:cNvSpPr txBox="1">
            <a:spLocks noGrp="1"/>
          </p:cNvSpPr>
          <p:nvPr>
            <p:ph type="subTitle" idx="1"/>
          </p:nvPr>
        </p:nvSpPr>
        <p:spPr>
          <a:xfrm>
            <a:off x="3143491" y="1766867"/>
            <a:ext cx="3004000" cy="5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00" name="Google Shape;100;p25"/>
          <p:cNvSpPr txBox="1">
            <a:spLocks noGrp="1"/>
          </p:cNvSpPr>
          <p:nvPr>
            <p:ph type="subTitle" idx="2"/>
          </p:nvPr>
        </p:nvSpPr>
        <p:spPr>
          <a:xfrm>
            <a:off x="3142600" y="2183685"/>
            <a:ext cx="3005200" cy="759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1" name="Google Shape;101;p25"/>
          <p:cNvSpPr txBox="1">
            <a:spLocks noGrp="1"/>
          </p:cNvSpPr>
          <p:nvPr>
            <p:ph type="title" idx="3" hasCustomPrompt="1"/>
          </p:nvPr>
        </p:nvSpPr>
        <p:spPr>
          <a:xfrm>
            <a:off x="2122304" y="2186463"/>
            <a:ext cx="843600" cy="5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02" name="Google Shape;102;p25"/>
          <p:cNvSpPr txBox="1">
            <a:spLocks noGrp="1"/>
          </p:cNvSpPr>
          <p:nvPr>
            <p:ph type="subTitle" idx="4"/>
          </p:nvPr>
        </p:nvSpPr>
        <p:spPr>
          <a:xfrm>
            <a:off x="3146636" y="3219129"/>
            <a:ext cx="30128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03" name="Google Shape;103;p25"/>
          <p:cNvSpPr txBox="1">
            <a:spLocks noGrp="1"/>
          </p:cNvSpPr>
          <p:nvPr>
            <p:ph type="subTitle" idx="5"/>
          </p:nvPr>
        </p:nvSpPr>
        <p:spPr>
          <a:xfrm>
            <a:off x="3141033" y="3638716"/>
            <a:ext cx="3009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4" name="Google Shape;104;p25"/>
          <p:cNvSpPr txBox="1">
            <a:spLocks noGrp="1"/>
          </p:cNvSpPr>
          <p:nvPr>
            <p:ph type="title" idx="6" hasCustomPrompt="1"/>
          </p:nvPr>
        </p:nvSpPr>
        <p:spPr>
          <a:xfrm>
            <a:off x="2123521" y="3664377"/>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05" name="Google Shape;105;p25"/>
          <p:cNvSpPr txBox="1">
            <a:spLocks noGrp="1"/>
          </p:cNvSpPr>
          <p:nvPr>
            <p:ph type="subTitle" idx="7"/>
          </p:nvPr>
        </p:nvSpPr>
        <p:spPr>
          <a:xfrm>
            <a:off x="3148431" y="4670763"/>
            <a:ext cx="30052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06" name="Google Shape;106;p25"/>
          <p:cNvSpPr txBox="1">
            <a:spLocks noGrp="1"/>
          </p:cNvSpPr>
          <p:nvPr>
            <p:ph type="subTitle" idx="8"/>
          </p:nvPr>
        </p:nvSpPr>
        <p:spPr>
          <a:xfrm>
            <a:off x="3141033" y="5089497"/>
            <a:ext cx="3009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7" name="Google Shape;107;p25"/>
          <p:cNvSpPr txBox="1">
            <a:spLocks noGrp="1"/>
          </p:cNvSpPr>
          <p:nvPr>
            <p:ph type="title" idx="9" hasCustomPrompt="1"/>
          </p:nvPr>
        </p:nvSpPr>
        <p:spPr>
          <a:xfrm>
            <a:off x="2123521" y="5082799"/>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08" name="Google Shape;108;p25"/>
          <p:cNvSpPr txBox="1">
            <a:spLocks noGrp="1"/>
          </p:cNvSpPr>
          <p:nvPr>
            <p:ph type="subTitle" idx="13"/>
          </p:nvPr>
        </p:nvSpPr>
        <p:spPr>
          <a:xfrm>
            <a:off x="7462431" y="1769267"/>
            <a:ext cx="30056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09" name="Google Shape;109;p25"/>
          <p:cNvSpPr txBox="1">
            <a:spLocks noGrp="1"/>
          </p:cNvSpPr>
          <p:nvPr>
            <p:ph type="subTitle" idx="14"/>
          </p:nvPr>
        </p:nvSpPr>
        <p:spPr>
          <a:xfrm>
            <a:off x="7455033" y="2181485"/>
            <a:ext cx="3005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10" name="Google Shape;110;p25"/>
          <p:cNvSpPr txBox="1">
            <a:spLocks noGrp="1"/>
          </p:cNvSpPr>
          <p:nvPr>
            <p:ph type="title" idx="15" hasCustomPrompt="1"/>
          </p:nvPr>
        </p:nvSpPr>
        <p:spPr>
          <a:xfrm>
            <a:off x="6463677" y="2187663"/>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11" name="Google Shape;111;p25"/>
          <p:cNvSpPr txBox="1">
            <a:spLocks noGrp="1"/>
          </p:cNvSpPr>
          <p:nvPr>
            <p:ph type="subTitle" idx="16"/>
          </p:nvPr>
        </p:nvSpPr>
        <p:spPr>
          <a:xfrm>
            <a:off x="7462431" y="3219129"/>
            <a:ext cx="30056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12" name="Google Shape;112;p25"/>
          <p:cNvSpPr txBox="1">
            <a:spLocks noGrp="1"/>
          </p:cNvSpPr>
          <p:nvPr>
            <p:ph type="subTitle" idx="17"/>
          </p:nvPr>
        </p:nvSpPr>
        <p:spPr>
          <a:xfrm>
            <a:off x="7455037" y="3638716"/>
            <a:ext cx="3005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13" name="Google Shape;113;p25"/>
          <p:cNvSpPr txBox="1">
            <a:spLocks noGrp="1"/>
          </p:cNvSpPr>
          <p:nvPr>
            <p:ph type="title" idx="18" hasCustomPrompt="1"/>
          </p:nvPr>
        </p:nvSpPr>
        <p:spPr>
          <a:xfrm>
            <a:off x="6463677" y="3664377"/>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14" name="Google Shape;114;p25"/>
          <p:cNvSpPr txBox="1">
            <a:spLocks noGrp="1"/>
          </p:cNvSpPr>
          <p:nvPr>
            <p:ph type="subTitle" idx="19"/>
          </p:nvPr>
        </p:nvSpPr>
        <p:spPr>
          <a:xfrm>
            <a:off x="7462431" y="4670763"/>
            <a:ext cx="30056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15" name="Google Shape;115;p25"/>
          <p:cNvSpPr txBox="1">
            <a:spLocks noGrp="1"/>
          </p:cNvSpPr>
          <p:nvPr>
            <p:ph type="subTitle" idx="20"/>
          </p:nvPr>
        </p:nvSpPr>
        <p:spPr>
          <a:xfrm>
            <a:off x="7455037" y="5089497"/>
            <a:ext cx="3005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16" name="Google Shape;116;p25"/>
          <p:cNvSpPr txBox="1">
            <a:spLocks noGrp="1"/>
          </p:cNvSpPr>
          <p:nvPr>
            <p:ph type="title" idx="21" hasCustomPrompt="1"/>
          </p:nvPr>
        </p:nvSpPr>
        <p:spPr>
          <a:xfrm>
            <a:off x="6463677" y="5082799"/>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Tree>
    <p:extLst>
      <p:ext uri="{BB962C8B-B14F-4D97-AF65-F5344CB8AC3E}">
        <p14:creationId xmlns:p14="http://schemas.microsoft.com/office/powerpoint/2010/main" val="24594287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830167" y="252433"/>
            <a:ext cx="5585200" cy="15520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800"/>
            </a:lvl1pPr>
            <a:lvl2pPr lvl="1" algn="l" rtl="0">
              <a:spcBef>
                <a:spcPts val="0"/>
              </a:spcBef>
              <a:spcAft>
                <a:spcPts val="0"/>
              </a:spcAft>
              <a:buNone/>
              <a:defRPr sz="10800"/>
            </a:lvl2pPr>
            <a:lvl3pPr lvl="2" algn="l" rtl="0">
              <a:spcBef>
                <a:spcPts val="0"/>
              </a:spcBef>
              <a:spcAft>
                <a:spcPts val="0"/>
              </a:spcAft>
              <a:buNone/>
              <a:defRPr sz="10800"/>
            </a:lvl3pPr>
            <a:lvl4pPr lvl="3" algn="l" rtl="0">
              <a:spcBef>
                <a:spcPts val="0"/>
              </a:spcBef>
              <a:spcAft>
                <a:spcPts val="0"/>
              </a:spcAft>
              <a:buNone/>
              <a:defRPr sz="10800"/>
            </a:lvl4pPr>
            <a:lvl5pPr lvl="4" algn="l" rtl="0">
              <a:spcBef>
                <a:spcPts val="0"/>
              </a:spcBef>
              <a:spcAft>
                <a:spcPts val="0"/>
              </a:spcAft>
              <a:buNone/>
              <a:defRPr sz="10800"/>
            </a:lvl5pPr>
            <a:lvl6pPr lvl="5" algn="l" rtl="0">
              <a:spcBef>
                <a:spcPts val="0"/>
              </a:spcBef>
              <a:spcAft>
                <a:spcPts val="0"/>
              </a:spcAft>
              <a:buNone/>
              <a:defRPr sz="10800"/>
            </a:lvl6pPr>
            <a:lvl7pPr lvl="6" algn="l" rtl="0">
              <a:spcBef>
                <a:spcPts val="0"/>
              </a:spcBef>
              <a:spcAft>
                <a:spcPts val="0"/>
              </a:spcAft>
              <a:buNone/>
              <a:defRPr sz="10800"/>
            </a:lvl7pPr>
            <a:lvl8pPr lvl="7" algn="l" rtl="0">
              <a:spcBef>
                <a:spcPts val="0"/>
              </a:spcBef>
              <a:spcAft>
                <a:spcPts val="0"/>
              </a:spcAft>
              <a:buNone/>
              <a:defRPr sz="10800"/>
            </a:lvl8pPr>
            <a:lvl9pPr lvl="8" algn="l" rtl="0">
              <a:spcBef>
                <a:spcPts val="0"/>
              </a:spcBef>
              <a:spcAft>
                <a:spcPts val="0"/>
              </a:spcAft>
              <a:buNone/>
              <a:defRPr sz="10800"/>
            </a:lvl9pPr>
          </a:lstStyle>
          <a:p>
            <a:endParaRPr/>
          </a:p>
        </p:txBody>
      </p:sp>
      <p:sp>
        <p:nvSpPr>
          <p:cNvPr id="119" name="Google Shape;119;p26"/>
          <p:cNvSpPr txBox="1">
            <a:spLocks noGrp="1"/>
          </p:cNvSpPr>
          <p:nvPr>
            <p:ph type="subTitle" idx="1"/>
          </p:nvPr>
        </p:nvSpPr>
        <p:spPr>
          <a:xfrm>
            <a:off x="830165" y="1998800"/>
            <a:ext cx="5585200" cy="167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20" name="Google Shape;120;p26"/>
          <p:cNvSpPr txBox="1"/>
          <p:nvPr/>
        </p:nvSpPr>
        <p:spPr>
          <a:xfrm>
            <a:off x="5401167" y="4491400"/>
            <a:ext cx="5969200" cy="1470400"/>
          </a:xfrm>
          <a:prstGeom prst="rect">
            <a:avLst/>
          </a:prstGeom>
          <a:noFill/>
          <a:ln>
            <a:noFill/>
          </a:ln>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 typeface="Arial"/>
              <a:buNone/>
              <a:tabLst/>
              <a:defRPr/>
            </a:pPr>
            <a:r>
              <a:rPr kumimoji="0" lang="en" sz="2133" b="1" i="0" u="none" strike="noStrike" kern="0" cap="none" spc="0" normalizeH="0" baseline="0" noProof="0">
                <a:ln>
                  <a:noFill/>
                </a:ln>
                <a:solidFill>
                  <a:srgbClr val="00C3FF"/>
                </a:solidFill>
                <a:effectLst/>
                <a:uLnTx/>
                <a:uFillTx/>
                <a:latin typeface="Titillium Web"/>
                <a:ea typeface="Titillium Web"/>
                <a:cs typeface="Titillium Web"/>
                <a:sym typeface="Titillium Web"/>
              </a:rPr>
              <a:t>CREDITS:</a:t>
            </a:r>
            <a:r>
              <a:rPr kumimoji="0" lang="en" sz="2133" b="1" i="0" u="none" strike="noStrike" kern="0" cap="none" spc="0" normalizeH="0" baseline="0" noProof="0">
                <a:ln>
                  <a:noFill/>
                </a:ln>
                <a:solidFill>
                  <a:srgbClr val="FFFFFF"/>
                </a:solidFill>
                <a:effectLst/>
                <a:uLnTx/>
                <a:uFillTx/>
                <a:latin typeface="Titillium Web"/>
                <a:ea typeface="Titillium Web"/>
                <a:cs typeface="Titillium Web"/>
                <a:sym typeface="Titillium Web"/>
              </a:rPr>
              <a:t> </a:t>
            </a:r>
            <a:r>
              <a:rPr kumimoji="0" lang="en" sz="2133" b="0" i="0" u="none" strike="noStrike" kern="0" cap="none" spc="0" normalizeH="0" baseline="0" noProof="0">
                <a:ln>
                  <a:noFill/>
                </a:ln>
                <a:solidFill>
                  <a:srgbClr val="FFFFFF"/>
                </a:solidFill>
                <a:effectLst/>
                <a:uLnTx/>
                <a:uFillTx/>
                <a:latin typeface="Titillium Web"/>
                <a:ea typeface="Titillium Web"/>
                <a:cs typeface="Titillium Web"/>
                <a:sym typeface="Titillium Web"/>
              </a:rPr>
              <a:t>This presentation template was created by </a:t>
            </a:r>
            <a:r>
              <a:rPr kumimoji="0" lang="en" sz="2133" b="1" i="0" u="none" strike="noStrike" kern="0" cap="none" spc="0" normalizeH="0" baseline="0" noProof="0">
                <a:ln>
                  <a:noFill/>
                </a:ln>
                <a:solidFill>
                  <a:srgbClr val="00C3FF"/>
                </a:solidFill>
                <a:effectLst/>
                <a:uLnTx/>
                <a:uFill>
                  <a:noFill/>
                </a:uFill>
                <a:latin typeface="Titillium Web"/>
                <a:ea typeface="Titillium Web"/>
                <a:cs typeface="Titillium Web"/>
                <a:sym typeface="Titillium Web"/>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kumimoji="0" lang="en" sz="2133" b="0" i="0" u="none" strike="noStrike" kern="0" cap="none" spc="0" normalizeH="0" baseline="0" noProof="0">
                <a:ln>
                  <a:noFill/>
                </a:ln>
                <a:solidFill>
                  <a:srgbClr val="FFFFFF"/>
                </a:solidFill>
                <a:effectLst/>
                <a:uLnTx/>
                <a:uFillTx/>
                <a:latin typeface="Titillium Web"/>
                <a:ea typeface="Titillium Web"/>
                <a:cs typeface="Titillium Web"/>
                <a:sym typeface="Titillium Web"/>
              </a:rPr>
              <a:t>, including icon by </a:t>
            </a:r>
            <a:r>
              <a:rPr kumimoji="0" lang="en" sz="2133" b="1" i="0" u="none" strike="noStrike" kern="0" cap="none" spc="0" normalizeH="0" baseline="0" noProof="0">
                <a:ln>
                  <a:noFill/>
                </a:ln>
                <a:solidFill>
                  <a:srgbClr val="00C3FF"/>
                </a:solidFill>
                <a:effectLst/>
                <a:uLnTx/>
                <a:uFill>
                  <a:noFill/>
                </a:uFill>
                <a:latin typeface="Titillium Web"/>
                <a:ea typeface="Titillium Web"/>
                <a:cs typeface="Titillium Web"/>
                <a:sym typeface="Titillium Web"/>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kumimoji="0" lang="en" sz="2133" b="0" i="0" u="none" strike="noStrike" kern="0" cap="none" spc="0" normalizeH="0" baseline="0" noProof="0">
                <a:ln>
                  <a:noFill/>
                </a:ln>
                <a:solidFill>
                  <a:srgbClr val="FFFFFF"/>
                </a:solidFill>
                <a:effectLst/>
                <a:uLnTx/>
                <a:uFillTx/>
                <a:latin typeface="Titillium Web"/>
                <a:ea typeface="Titillium Web"/>
                <a:cs typeface="Titillium Web"/>
                <a:sym typeface="Titillium Web"/>
              </a:rPr>
              <a:t>, and infographics &amp; images from </a:t>
            </a:r>
            <a:r>
              <a:rPr kumimoji="0" lang="en" sz="2133" b="1" i="0" u="none" strike="noStrike" kern="0" cap="none" spc="0" normalizeH="0" baseline="0" noProof="0">
                <a:ln>
                  <a:noFill/>
                </a:ln>
                <a:solidFill>
                  <a:srgbClr val="00C3FF"/>
                </a:solidFill>
                <a:effectLst/>
                <a:uLnTx/>
                <a:uFill>
                  <a:noFill/>
                </a:uFill>
                <a:latin typeface="Titillium Web"/>
                <a:ea typeface="Titillium Web"/>
                <a:cs typeface="Titillium Web"/>
                <a:sym typeface="Titillium Web"/>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kumimoji="0" sz="2133" b="1" i="0" u="none" strike="noStrike" kern="0" cap="none" spc="0" normalizeH="0" baseline="0" noProof="0">
              <a:ln>
                <a:noFill/>
              </a:ln>
              <a:solidFill>
                <a:srgbClr val="00C3FF"/>
              </a:solidFill>
              <a:effectLst/>
              <a:uLnTx/>
              <a:uFillTx/>
              <a:latin typeface="Titillium Web"/>
              <a:ea typeface="Titillium Web"/>
              <a:cs typeface="Titillium Web"/>
              <a:sym typeface="Titillium Web"/>
            </a:endParaRPr>
          </a:p>
        </p:txBody>
      </p:sp>
    </p:spTree>
    <p:extLst>
      <p:ext uri="{BB962C8B-B14F-4D97-AF65-F5344CB8AC3E}">
        <p14:creationId xmlns:p14="http://schemas.microsoft.com/office/powerpoint/2010/main" val="11515876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one column 5">
  <p:cSld name="Title and one column 5">
    <p:bg>
      <p:bgPr>
        <a:blipFill>
          <a:blip r:embed="rId2">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6482667" y="486880"/>
            <a:ext cx="39020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3" name="Google Shape;123;p27"/>
          <p:cNvSpPr txBox="1">
            <a:spLocks noGrp="1"/>
          </p:cNvSpPr>
          <p:nvPr>
            <p:ph type="subTitle" idx="1"/>
          </p:nvPr>
        </p:nvSpPr>
        <p:spPr>
          <a:xfrm>
            <a:off x="6482667" y="2392867"/>
            <a:ext cx="32100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667" b="1">
                <a:solidFill>
                  <a:schemeClr val="accent1"/>
                </a:solidFill>
              </a:defRPr>
            </a:lvl1pPr>
            <a:lvl2pPr lvl="1" rtl="0">
              <a:lnSpc>
                <a:spcPct val="100000"/>
              </a:lnSpc>
              <a:spcBef>
                <a:spcPts val="2133"/>
              </a:spcBef>
              <a:spcAft>
                <a:spcPts val="0"/>
              </a:spcAft>
              <a:buNone/>
              <a:defRPr sz="2667">
                <a:solidFill>
                  <a:schemeClr val="accent1"/>
                </a:solidFill>
              </a:defRPr>
            </a:lvl2pPr>
            <a:lvl3pPr lvl="2" rtl="0">
              <a:lnSpc>
                <a:spcPct val="100000"/>
              </a:lnSpc>
              <a:spcBef>
                <a:spcPts val="2133"/>
              </a:spcBef>
              <a:spcAft>
                <a:spcPts val="0"/>
              </a:spcAft>
              <a:buNone/>
              <a:defRPr sz="2667">
                <a:solidFill>
                  <a:schemeClr val="accent1"/>
                </a:solidFill>
              </a:defRPr>
            </a:lvl3pPr>
            <a:lvl4pPr lvl="3" rtl="0">
              <a:lnSpc>
                <a:spcPct val="100000"/>
              </a:lnSpc>
              <a:spcBef>
                <a:spcPts val="2133"/>
              </a:spcBef>
              <a:spcAft>
                <a:spcPts val="0"/>
              </a:spcAft>
              <a:buNone/>
              <a:defRPr sz="2667">
                <a:solidFill>
                  <a:schemeClr val="accent1"/>
                </a:solidFill>
              </a:defRPr>
            </a:lvl4pPr>
            <a:lvl5pPr lvl="4" rtl="0">
              <a:lnSpc>
                <a:spcPct val="100000"/>
              </a:lnSpc>
              <a:spcBef>
                <a:spcPts val="2133"/>
              </a:spcBef>
              <a:spcAft>
                <a:spcPts val="0"/>
              </a:spcAft>
              <a:buNone/>
              <a:defRPr sz="2667">
                <a:solidFill>
                  <a:schemeClr val="accent1"/>
                </a:solidFill>
              </a:defRPr>
            </a:lvl5pPr>
            <a:lvl6pPr lvl="5" rtl="0">
              <a:lnSpc>
                <a:spcPct val="100000"/>
              </a:lnSpc>
              <a:spcBef>
                <a:spcPts val="2133"/>
              </a:spcBef>
              <a:spcAft>
                <a:spcPts val="0"/>
              </a:spcAft>
              <a:buNone/>
              <a:defRPr sz="2667">
                <a:solidFill>
                  <a:schemeClr val="accent1"/>
                </a:solidFill>
              </a:defRPr>
            </a:lvl6pPr>
            <a:lvl7pPr lvl="6" rtl="0">
              <a:lnSpc>
                <a:spcPct val="100000"/>
              </a:lnSpc>
              <a:spcBef>
                <a:spcPts val="2133"/>
              </a:spcBef>
              <a:spcAft>
                <a:spcPts val="0"/>
              </a:spcAft>
              <a:buNone/>
              <a:defRPr sz="2667">
                <a:solidFill>
                  <a:schemeClr val="accent1"/>
                </a:solidFill>
              </a:defRPr>
            </a:lvl7pPr>
            <a:lvl8pPr lvl="7" rtl="0">
              <a:lnSpc>
                <a:spcPct val="100000"/>
              </a:lnSpc>
              <a:spcBef>
                <a:spcPts val="2133"/>
              </a:spcBef>
              <a:spcAft>
                <a:spcPts val="0"/>
              </a:spcAft>
              <a:buNone/>
              <a:defRPr sz="2667">
                <a:solidFill>
                  <a:schemeClr val="accent1"/>
                </a:solidFill>
              </a:defRPr>
            </a:lvl8pPr>
            <a:lvl9pPr lvl="8" rtl="0">
              <a:lnSpc>
                <a:spcPct val="100000"/>
              </a:lnSpc>
              <a:spcBef>
                <a:spcPts val="2133"/>
              </a:spcBef>
              <a:spcAft>
                <a:spcPts val="2133"/>
              </a:spcAft>
              <a:buNone/>
              <a:defRPr sz="2667">
                <a:solidFill>
                  <a:schemeClr val="accent1"/>
                </a:solidFill>
              </a:defRPr>
            </a:lvl9pPr>
          </a:lstStyle>
          <a:p>
            <a:endParaRPr/>
          </a:p>
        </p:txBody>
      </p:sp>
      <p:sp>
        <p:nvSpPr>
          <p:cNvPr id="124" name="Google Shape;124;p27"/>
          <p:cNvSpPr txBox="1">
            <a:spLocks noGrp="1"/>
          </p:cNvSpPr>
          <p:nvPr>
            <p:ph type="subTitle" idx="2"/>
          </p:nvPr>
        </p:nvSpPr>
        <p:spPr>
          <a:xfrm>
            <a:off x="6482667" y="2837143"/>
            <a:ext cx="3210000" cy="19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2133"/>
              </a:spcBef>
              <a:spcAft>
                <a:spcPts val="0"/>
              </a:spcAft>
              <a:buNone/>
              <a:defRPr/>
            </a:lvl2pPr>
            <a:lvl3pPr lvl="2" rtl="0">
              <a:lnSpc>
                <a:spcPct val="100000"/>
              </a:lnSpc>
              <a:spcBef>
                <a:spcPts val="2133"/>
              </a:spcBef>
              <a:spcAft>
                <a:spcPts val="0"/>
              </a:spcAft>
              <a:buNone/>
              <a:defRPr/>
            </a:lvl3pPr>
            <a:lvl4pPr lvl="3" rtl="0">
              <a:lnSpc>
                <a:spcPct val="100000"/>
              </a:lnSpc>
              <a:spcBef>
                <a:spcPts val="2133"/>
              </a:spcBef>
              <a:spcAft>
                <a:spcPts val="0"/>
              </a:spcAft>
              <a:buNone/>
              <a:defRPr/>
            </a:lvl4pPr>
            <a:lvl5pPr lvl="4" rtl="0">
              <a:lnSpc>
                <a:spcPct val="100000"/>
              </a:lnSpc>
              <a:spcBef>
                <a:spcPts val="2133"/>
              </a:spcBef>
              <a:spcAft>
                <a:spcPts val="0"/>
              </a:spcAft>
              <a:buNone/>
              <a:defRPr/>
            </a:lvl5pPr>
            <a:lvl6pPr lvl="5" rtl="0">
              <a:lnSpc>
                <a:spcPct val="100000"/>
              </a:lnSpc>
              <a:spcBef>
                <a:spcPts val="2133"/>
              </a:spcBef>
              <a:spcAft>
                <a:spcPts val="0"/>
              </a:spcAft>
              <a:buNone/>
              <a:defRPr/>
            </a:lvl6pPr>
            <a:lvl7pPr lvl="6" rtl="0">
              <a:lnSpc>
                <a:spcPct val="100000"/>
              </a:lnSpc>
              <a:spcBef>
                <a:spcPts val="2133"/>
              </a:spcBef>
              <a:spcAft>
                <a:spcPts val="0"/>
              </a:spcAft>
              <a:buNone/>
              <a:defRPr/>
            </a:lvl7pPr>
            <a:lvl8pPr lvl="7" rtl="0">
              <a:lnSpc>
                <a:spcPct val="100000"/>
              </a:lnSpc>
              <a:spcBef>
                <a:spcPts val="2133"/>
              </a:spcBef>
              <a:spcAft>
                <a:spcPts val="0"/>
              </a:spcAft>
              <a:buNone/>
              <a:defRPr/>
            </a:lvl8pPr>
            <a:lvl9pPr lvl="8" rtl="0">
              <a:lnSpc>
                <a:spcPct val="100000"/>
              </a:lnSpc>
              <a:spcBef>
                <a:spcPts val="2133"/>
              </a:spcBef>
              <a:spcAft>
                <a:spcPts val="2133"/>
              </a:spcAft>
              <a:buNone/>
              <a:defRPr/>
            </a:lvl9pPr>
          </a:lstStyle>
          <a:p>
            <a:endParaRPr/>
          </a:p>
        </p:txBody>
      </p:sp>
    </p:spTree>
    <p:extLst>
      <p:ext uri="{BB962C8B-B14F-4D97-AF65-F5344CB8AC3E}">
        <p14:creationId xmlns:p14="http://schemas.microsoft.com/office/powerpoint/2010/main" val="256655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2DAAE4-C3FB-4C09-A36A-3F780CEE77C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191503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2DAAE4-C3FB-4C09-A36A-3F780CEE77CB}"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24346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2DAAE4-C3FB-4C09-A36A-3F780CEE77CB}"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246731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DAAE4-C3FB-4C09-A36A-3F780CEE77CB}"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238004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2DAAE4-C3FB-4C09-A36A-3F780CEE77C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387198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2DAAE4-C3FB-4C09-A36A-3F780CEE77C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7256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DAAE4-C3FB-4C09-A36A-3F780CEE77CB}" type="datetimeFigureOut">
              <a:rPr lang="en-US" smtClean="0"/>
              <a:t>8/21/2023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11F4E-8196-4353-B1D4-9A2290CF44EC}" type="slidenum">
              <a:rPr lang="en-US" smtClean="0"/>
              <a:t>‹#›</a:t>
            </a:fld>
            <a:endParaRPr lang="en-US"/>
          </a:p>
        </p:txBody>
      </p:sp>
    </p:spTree>
    <p:extLst>
      <p:ext uri="{BB962C8B-B14F-4D97-AF65-F5344CB8AC3E}">
        <p14:creationId xmlns:p14="http://schemas.microsoft.com/office/powerpoint/2010/main" val="230068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486880"/>
            <a:ext cx="113608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1pPr>
            <a:lvl2pPr lvl="1"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2pPr>
            <a:lvl3pPr lvl="2"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3pPr>
            <a:lvl4pPr lvl="3"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4pPr>
            <a:lvl5pPr lvl="4"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5pPr>
            <a:lvl6pPr lvl="5"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6pPr>
            <a:lvl7pPr lvl="6"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7pPr>
            <a:lvl8pPr lvl="7"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8pPr>
            <a:lvl9pPr lvl="8"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1pPr>
            <a:lvl2pPr marL="914400" lvl="1"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2pPr>
            <a:lvl3pPr marL="1371600" lvl="2"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3pPr>
            <a:lvl4pPr marL="1828800" lvl="3"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4pPr>
            <a:lvl5pPr marL="2286000" lvl="4"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5pPr>
            <a:lvl6pPr marL="2743200" lvl="5"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6pPr>
            <a:lvl7pPr marL="3200400" lvl="6"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7pPr>
            <a:lvl8pPr marL="3657600" lvl="7"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8pPr>
            <a:lvl9pPr marL="4114800" lvl="8" indent="-330200">
              <a:lnSpc>
                <a:spcPct val="100000"/>
              </a:lnSpc>
              <a:spcBef>
                <a:spcPts val="1600"/>
              </a:spcBef>
              <a:spcAft>
                <a:spcPts val="1600"/>
              </a:spcAft>
              <a:buClr>
                <a:srgbClr val="FFFFFF"/>
              </a:buClr>
              <a:buSzPts val="1600"/>
              <a:buFont typeface="Titillium Web"/>
              <a:buChar char="■"/>
              <a:defRPr sz="1600">
                <a:solidFill>
                  <a:srgbClr val="FFFFFF"/>
                </a:solidFill>
                <a:latin typeface="Titillium Web"/>
                <a:ea typeface="Titillium Web"/>
                <a:cs typeface="Titillium Web"/>
                <a:sym typeface="Titillium Web"/>
              </a:defRPr>
            </a:lvl9pPr>
          </a:lstStyle>
          <a:p>
            <a:endParaRPr/>
          </a:p>
        </p:txBody>
      </p:sp>
    </p:spTree>
    <p:extLst>
      <p:ext uri="{BB962C8B-B14F-4D97-AF65-F5344CB8AC3E}">
        <p14:creationId xmlns:p14="http://schemas.microsoft.com/office/powerpoint/2010/main" val="198782734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ctrTitle"/>
          </p:nvPr>
        </p:nvSpPr>
        <p:spPr>
          <a:xfrm>
            <a:off x="2012516" y="2203249"/>
            <a:ext cx="8252493" cy="2670000"/>
          </a:xfrm>
          <a:prstGeom prst="rect">
            <a:avLst/>
          </a:prstGeom>
        </p:spPr>
        <p:txBody>
          <a:bodyPr spcFirstLastPara="1" wrap="square" lIns="121900" tIns="121900" rIns="121900" bIns="121900" anchor="b" anchorCtr="0">
            <a:noAutofit/>
          </a:bodyPr>
          <a:lstStyle/>
          <a:p>
            <a:r>
              <a:rPr lang="en-US" sz="7466" b="1" dirty="0"/>
              <a:t>INTRODUCTION TO EMERGING TECHNOLOGIES</a:t>
            </a:r>
            <a:endParaRPr lang="en-US" sz="7466" dirty="0"/>
          </a:p>
        </p:txBody>
      </p:sp>
      <p:sp>
        <p:nvSpPr>
          <p:cNvPr id="5" name="Google Shape;231;p36"/>
          <p:cNvSpPr txBox="1">
            <a:spLocks noGrp="1"/>
          </p:cNvSpPr>
          <p:nvPr>
            <p:ph type="subTitle" idx="1"/>
          </p:nvPr>
        </p:nvSpPr>
        <p:spPr>
          <a:xfrm>
            <a:off x="776797" y="4531017"/>
            <a:ext cx="5761600" cy="1044400"/>
          </a:xfrm>
          <a:prstGeom prst="rect">
            <a:avLst/>
          </a:prstGeom>
        </p:spPr>
        <p:txBody>
          <a:bodyPr spcFirstLastPara="1" wrap="square" lIns="121900" tIns="121900" rIns="121900" bIns="121900" anchor="ctr" anchorCtr="0">
            <a:noAutofit/>
          </a:bodyPr>
          <a:lstStyle/>
          <a:p>
            <a:pPr marL="0" indent="0">
              <a:spcAft>
                <a:spcPts val="2133"/>
              </a:spcAft>
            </a:pPr>
            <a:r>
              <a:rPr lang="en" dirty="0" smtClean="0"/>
              <a:t>CHAPTER 1</a:t>
            </a:r>
            <a:endParaRPr dirty="0"/>
          </a:p>
        </p:txBody>
      </p:sp>
    </p:spTree>
    <p:extLst>
      <p:ext uri="{BB962C8B-B14F-4D97-AF65-F5344CB8AC3E}">
        <p14:creationId xmlns:p14="http://schemas.microsoft.com/office/powerpoint/2010/main" val="225910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1524000" y="486867"/>
            <a:ext cx="6494585" cy="763600"/>
          </a:xfrm>
          <a:prstGeom prst="rect">
            <a:avLst/>
          </a:prstGeom>
        </p:spPr>
        <p:txBody>
          <a:bodyPr spcFirstLastPara="1" wrap="square" lIns="121900" tIns="121900" rIns="121900" bIns="121900" anchor="t" anchorCtr="0">
            <a:noAutofit/>
          </a:bodyPr>
          <a:lstStyle/>
          <a:p>
            <a:r>
              <a:rPr lang="en-US" b="1" dirty="0"/>
              <a:t>Industrial Revolution (IR3.0)</a:t>
            </a:r>
            <a:endParaRPr lang="en-US" dirty="0"/>
          </a:p>
        </p:txBody>
      </p:sp>
      <p:sp>
        <p:nvSpPr>
          <p:cNvPr id="238" name="Google Shape;238;p37"/>
          <p:cNvSpPr txBox="1">
            <a:spLocks noGrp="1"/>
          </p:cNvSpPr>
          <p:nvPr>
            <p:ph type="subTitle" idx="2"/>
          </p:nvPr>
        </p:nvSpPr>
        <p:spPr>
          <a:xfrm>
            <a:off x="1172308" y="1250467"/>
            <a:ext cx="4642338" cy="1624400"/>
          </a:xfrm>
          <a:prstGeom prst="rect">
            <a:avLst/>
          </a:prstGeom>
        </p:spPr>
        <p:txBody>
          <a:bodyPr spcFirstLastPara="1" wrap="square" lIns="121900" tIns="121900" rIns="121900" bIns="121900" anchor="t" anchorCtr="0">
            <a:noAutofit/>
          </a:bodyPr>
          <a:lstStyle/>
          <a:p>
            <a:r>
              <a:rPr lang="en-US" dirty="0" smtClean="0"/>
              <a:t>		The </a:t>
            </a:r>
            <a:r>
              <a:rPr lang="en-US" dirty="0"/>
              <a:t>Third Industrial Revolution (IR 3.0) emerged. IR 3.0 marked the shift from mechanical and analog electronic technology to digital electronics, commencing in the late 1950s. Because of this transition to digital processes, IR 3.0 earned the moniker "Digital Revolution." The central aspect of this revolution lies in the widespread production and utilization of digital logic circuits and their related technologies like computers, mobile phones, and the Internet. These technological breakthroughs have arguably revolutionized conventional methods of production and business, facilitating remote communication between people without requiring physical presence. Some practices initiated during IR 3.0 continue to be relevant today, such as the extensive use of digital computers and digital records.</a:t>
            </a:r>
          </a:p>
        </p:txBody>
      </p:sp>
      <p:pic>
        <p:nvPicPr>
          <p:cNvPr id="7" name="Picture 6"/>
          <p:cNvPicPr/>
          <p:nvPr/>
        </p:nvPicPr>
        <p:blipFill>
          <a:blip r:embed="rId3"/>
          <a:stretch>
            <a:fillRect/>
          </a:stretch>
        </p:blipFill>
        <p:spPr>
          <a:xfrm>
            <a:off x="6166337" y="1925872"/>
            <a:ext cx="4056185" cy="3232282"/>
          </a:xfrm>
          <a:prstGeom prst="rect">
            <a:avLst/>
          </a:prstGeom>
        </p:spPr>
      </p:pic>
    </p:spTree>
    <p:extLst>
      <p:ext uri="{BB962C8B-B14F-4D97-AF65-F5344CB8AC3E}">
        <p14:creationId xmlns:p14="http://schemas.microsoft.com/office/powerpoint/2010/main" val="234556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1478575" y="237871"/>
            <a:ext cx="5883518" cy="763600"/>
          </a:xfrm>
          <a:prstGeom prst="rect">
            <a:avLst/>
          </a:prstGeom>
        </p:spPr>
        <p:txBody>
          <a:bodyPr spcFirstLastPara="1" wrap="square" lIns="121900" tIns="121900" rIns="121900" bIns="121900" anchor="t" anchorCtr="0">
            <a:noAutofit/>
          </a:bodyPr>
          <a:lstStyle/>
          <a:p>
            <a:r>
              <a:rPr lang="en-US" b="1" dirty="0"/>
              <a:t>Industrial Revolution (IR4.0)</a:t>
            </a:r>
            <a:endParaRPr lang="en-US" dirty="0"/>
          </a:p>
        </p:txBody>
      </p:sp>
      <p:sp>
        <p:nvSpPr>
          <p:cNvPr id="238" name="Google Shape;238;p37"/>
          <p:cNvSpPr txBox="1">
            <a:spLocks noGrp="1"/>
          </p:cNvSpPr>
          <p:nvPr>
            <p:ph type="subTitle" idx="2"/>
          </p:nvPr>
        </p:nvSpPr>
        <p:spPr>
          <a:xfrm>
            <a:off x="1173776" y="917466"/>
            <a:ext cx="5297361" cy="1624400"/>
          </a:xfrm>
          <a:prstGeom prst="rect">
            <a:avLst/>
          </a:prstGeom>
        </p:spPr>
        <p:txBody>
          <a:bodyPr spcFirstLastPara="1" wrap="square" lIns="121900" tIns="121900" rIns="121900" bIns="121900" anchor="t" anchorCtr="0">
            <a:noAutofit/>
          </a:bodyPr>
          <a:lstStyle/>
          <a:p>
            <a:r>
              <a:rPr lang="en-US" dirty="0" smtClean="0"/>
              <a:t>		In </a:t>
            </a:r>
            <a:r>
              <a:rPr lang="en-US" dirty="0"/>
              <a:t>the present time, with progressions in diverse technologies like robotics, the Internet of Things, additive manufacturing, and self-driving vehicles, the term "Fourth Industrial Revolution" or IR 4.0 was introduced by Klaus Schwab, the founder and executive chairman of the World Economic Forum, in 2016. The aforementioned technologies fall under the category of cyber-physical systems. A cyber-physical system refers to a mechanism that's governed or observed by computer-based algorithms, closely integrated with the Internet and its users</a:t>
            </a:r>
            <a:r>
              <a:rPr lang="en-US" dirty="0" smtClean="0"/>
              <a:t>.</a:t>
            </a:r>
          </a:p>
          <a:p>
            <a:endParaRPr lang="en-US" dirty="0" smtClean="0"/>
          </a:p>
          <a:p>
            <a:r>
              <a:rPr lang="en-US" dirty="0" smtClean="0"/>
              <a:t>		A </a:t>
            </a:r>
            <a:r>
              <a:rPr lang="en-US" dirty="0"/>
              <a:t>prime illustration that finds extensive application in industries nowadays is the utilization of Computer Numerical Control (CNC) machines. These machines operate through computer-provided instructions. Another pivotal innovation linked with IR 4.0 involves the incorporation of Artificial Intelligence (AI), which we observe in its implementation in smartphones. AI also plays a pivotal role in enabling the functioning of Autonomous Vehicles and Automated Robots.</a:t>
            </a:r>
          </a:p>
          <a:p>
            <a:endParaRPr lang="en-US" dirty="0"/>
          </a:p>
        </p:txBody>
      </p:sp>
      <p:pic>
        <p:nvPicPr>
          <p:cNvPr id="7" name="Picture 6"/>
          <p:cNvPicPr/>
          <p:nvPr/>
        </p:nvPicPr>
        <p:blipFill>
          <a:blip r:embed="rId3"/>
          <a:stretch>
            <a:fillRect/>
          </a:stretch>
        </p:blipFill>
        <p:spPr>
          <a:xfrm>
            <a:off x="6471136" y="1874865"/>
            <a:ext cx="3845171" cy="3189504"/>
          </a:xfrm>
          <a:prstGeom prst="rect">
            <a:avLst/>
          </a:prstGeom>
        </p:spPr>
      </p:pic>
    </p:spTree>
    <p:extLst>
      <p:ext uri="{BB962C8B-B14F-4D97-AF65-F5344CB8AC3E}">
        <p14:creationId xmlns:p14="http://schemas.microsoft.com/office/powerpoint/2010/main" val="381409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Text Placeholder 1"/>
          <p:cNvSpPr>
            <a:spLocks noGrp="1"/>
          </p:cNvSpPr>
          <p:nvPr>
            <p:ph type="body" idx="1"/>
          </p:nvPr>
        </p:nvSpPr>
        <p:spPr>
          <a:xfrm>
            <a:off x="2140290" y="2979404"/>
            <a:ext cx="6979200" cy="1987200"/>
          </a:xfrm>
        </p:spPr>
        <p:txBody>
          <a:bodyPr/>
          <a:lstStyle/>
          <a:p>
            <a:r>
              <a:rPr lang="en-US" sz="1600" dirty="0"/>
              <a:t>In the age of big data, information is considered as valuable as oil, shaping our world's future in science, technology, and the economy. While data holds immense potential, it also poses challenges that drive innovation and economic growth. This transformative shift isn't solely due to data itself, but how it can create, transform, and impact various aspects. This trend has sparked discussions about data-driven scientific advancement in the context of the "fourth industrial revolution." Undeniably, data science and analytics are increasingly recognized for their role in driving theories, economies, and professional growth across disciplines like computing, informatics, statistics, business, social sciences, and health/medicine.</a:t>
            </a:r>
          </a:p>
          <a:p>
            <a:endParaRPr lang="en-US" sz="1600" dirty="0"/>
          </a:p>
        </p:txBody>
      </p:sp>
      <p:sp>
        <p:nvSpPr>
          <p:cNvPr id="3" name="Title 2"/>
          <p:cNvSpPr>
            <a:spLocks noGrp="1"/>
          </p:cNvSpPr>
          <p:nvPr>
            <p:ph type="title"/>
          </p:nvPr>
        </p:nvSpPr>
        <p:spPr>
          <a:xfrm>
            <a:off x="462484" y="1036320"/>
            <a:ext cx="6979200" cy="763600"/>
          </a:xfrm>
        </p:spPr>
        <p:txBody>
          <a:bodyPr/>
          <a:lstStyle/>
          <a:p>
            <a:r>
              <a:rPr lang="en-US" sz="3600" b="1" dirty="0"/>
              <a:t>Role of Data for Emerging Technologies</a:t>
            </a:r>
            <a:r>
              <a:rPr lang="en-US" sz="3600" dirty="0"/>
              <a:t/>
            </a:r>
            <a:br>
              <a:rPr lang="en-US" sz="3600" dirty="0"/>
            </a:br>
            <a:endParaRPr lang="en-US" sz="3600" dirty="0"/>
          </a:p>
        </p:txBody>
      </p:sp>
    </p:spTree>
    <p:extLst>
      <p:ext uri="{BB962C8B-B14F-4D97-AF65-F5344CB8AC3E}">
        <p14:creationId xmlns:p14="http://schemas.microsoft.com/office/powerpoint/2010/main" val="379649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 name="Title 1"/>
          <p:cNvSpPr>
            <a:spLocks noGrp="1"/>
          </p:cNvSpPr>
          <p:nvPr>
            <p:ph type="title"/>
          </p:nvPr>
        </p:nvSpPr>
        <p:spPr>
          <a:xfrm>
            <a:off x="269296" y="243040"/>
            <a:ext cx="11360800" cy="763600"/>
          </a:xfrm>
        </p:spPr>
        <p:txBody>
          <a:bodyPr/>
          <a:lstStyle/>
          <a:p>
            <a:r>
              <a:rPr lang="en-US" sz="3600" b="1" dirty="0">
                <a:solidFill>
                  <a:schemeClr val="accent2"/>
                </a:solidFill>
              </a:rPr>
              <a:t>Enabling devices and networks for Emerging technologies (programmable devices)</a:t>
            </a:r>
            <a:endParaRPr lang="en-US" sz="3600" dirty="0">
              <a:solidFill>
                <a:schemeClr val="accent2"/>
              </a:solidFill>
            </a:endParaRPr>
          </a:p>
        </p:txBody>
      </p:sp>
      <p:sp>
        <p:nvSpPr>
          <p:cNvPr id="3" name="Subtitle 2"/>
          <p:cNvSpPr>
            <a:spLocks noGrp="1"/>
          </p:cNvSpPr>
          <p:nvPr>
            <p:ph type="subTitle" idx="2"/>
          </p:nvPr>
        </p:nvSpPr>
        <p:spPr>
          <a:xfrm>
            <a:off x="867231" y="1724434"/>
            <a:ext cx="6471415" cy="922400"/>
          </a:xfrm>
        </p:spPr>
        <p:txBody>
          <a:bodyPr/>
          <a:lstStyle/>
          <a:p>
            <a:pPr algn="l"/>
            <a:r>
              <a:rPr lang="en-US" dirty="0" smtClean="0"/>
              <a:t>		In </a:t>
            </a:r>
            <a:r>
              <a:rPr lang="en-US" dirty="0"/>
              <a:t>the realm of digital electronic systems, there exist four fundamental types of devices: memory, microprocessors, logic, and networks. Memory devices are used to store various information like spreadsheet or database contents. Microprocessors carry out software instructions for diverse tasks, like running word processing software or video games. Logic devices fulfill specific roles, such as interfacing between devices, data communication, signal processing, data display, timing and control functions, and nearly every other operation required by a system. Networks encompass a collection of interconnected computers, servers, mainframes, peripherals, and more, enabling data sharing. The Internet is a prime example of a network, linking millions of people worldwide</a:t>
            </a:r>
            <a:r>
              <a:rPr lang="en-US" dirty="0" smtClean="0"/>
              <a:t>.</a:t>
            </a:r>
          </a:p>
          <a:p>
            <a:pPr algn="l"/>
            <a:endParaRPr lang="en-US" dirty="0" smtClean="0"/>
          </a:p>
          <a:p>
            <a:pPr algn="l"/>
            <a:r>
              <a:rPr lang="en-US" dirty="0" smtClean="0"/>
              <a:t>		Programmable </a:t>
            </a:r>
            <a:r>
              <a:rPr lang="en-US" dirty="0"/>
              <a:t>devices generally refer to chips incorporating field-programmable logic devices (FPGAs), complex programmable logic devices (CPLD), and programmable logic devices (PLD). Analog equivalents of these devices are also present, known as field-programmable analog arrays.</a:t>
            </a:r>
          </a:p>
          <a:p>
            <a:pPr algn="l"/>
            <a:endParaRPr lang="en-US" dirty="0"/>
          </a:p>
        </p:txBody>
      </p:sp>
      <p:pic>
        <p:nvPicPr>
          <p:cNvPr id="55" name="Picture 54"/>
          <p:cNvPicPr/>
          <p:nvPr/>
        </p:nvPicPr>
        <p:blipFill>
          <a:blip r:embed="rId3"/>
          <a:stretch>
            <a:fillRect/>
          </a:stretch>
        </p:blipFill>
        <p:spPr>
          <a:xfrm>
            <a:off x="7338646" y="1724434"/>
            <a:ext cx="3821724" cy="4418458"/>
          </a:xfrm>
          <a:prstGeom prst="rect">
            <a:avLst/>
          </a:prstGeom>
        </p:spPr>
      </p:pic>
    </p:spTree>
    <p:extLst>
      <p:ext uri="{BB962C8B-B14F-4D97-AF65-F5344CB8AC3E}">
        <p14:creationId xmlns:p14="http://schemas.microsoft.com/office/powerpoint/2010/main" val="225099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15600" y="0"/>
            <a:ext cx="11360800" cy="763600"/>
          </a:xfrm>
          <a:prstGeom prst="rect">
            <a:avLst/>
          </a:prstGeom>
        </p:spPr>
        <p:txBody>
          <a:bodyPr spcFirstLastPara="1" wrap="square" lIns="121900" tIns="121900" rIns="121900" bIns="121900" anchor="t" anchorCtr="0">
            <a:noAutofit/>
          </a:bodyPr>
          <a:lstStyle/>
          <a:p>
            <a:r>
              <a:rPr lang="en-US" b="1" dirty="0"/>
              <a:t>List of some Programmable devices</a:t>
            </a:r>
            <a:endParaRPr lang="en-US" dirty="0"/>
          </a:p>
        </p:txBody>
      </p:sp>
      <p:sp>
        <p:nvSpPr>
          <p:cNvPr id="309" name="Google Shape;309;p42"/>
          <p:cNvSpPr txBox="1">
            <a:spLocks noGrp="1"/>
          </p:cNvSpPr>
          <p:nvPr>
            <p:ph type="subTitle" idx="1"/>
          </p:nvPr>
        </p:nvSpPr>
        <p:spPr>
          <a:xfrm>
            <a:off x="2592260" y="763600"/>
            <a:ext cx="8380539" cy="3151200"/>
          </a:xfrm>
          <a:prstGeom prst="rect">
            <a:avLst/>
          </a:prstGeom>
        </p:spPr>
        <p:txBody>
          <a:bodyPr spcFirstLastPara="1" wrap="square" lIns="121900" tIns="121900" rIns="121900" bIns="121900" anchor="t" anchorCtr="0">
            <a:noAutofit/>
          </a:bodyPr>
          <a:lstStyle/>
          <a:p>
            <a:pPr lvl="0">
              <a:buFont typeface="Arial" panose="020B0604020202020204" pitchFamily="34" charset="0"/>
              <a:buChar char="•"/>
            </a:pPr>
            <a:r>
              <a:rPr lang="en-US" dirty="0" err="1"/>
              <a:t>Achronix</a:t>
            </a:r>
            <a:r>
              <a:rPr lang="en-US" dirty="0"/>
              <a:t> Speedster SPD60</a:t>
            </a:r>
          </a:p>
          <a:p>
            <a:pPr lvl="0">
              <a:buFont typeface="Arial" panose="020B0604020202020204" pitchFamily="34" charset="0"/>
              <a:buChar char="•"/>
            </a:pPr>
            <a:r>
              <a:rPr lang="en-US" dirty="0" err="1"/>
              <a:t>Actel’s</a:t>
            </a:r>
            <a:endParaRPr lang="en-US" dirty="0"/>
          </a:p>
          <a:p>
            <a:pPr lvl="0">
              <a:buFont typeface="Arial" panose="020B0604020202020204" pitchFamily="34" charset="0"/>
              <a:buChar char="•"/>
            </a:pPr>
            <a:r>
              <a:rPr lang="en-US" dirty="0"/>
              <a:t>Altera </a:t>
            </a:r>
            <a:r>
              <a:rPr lang="en-US" dirty="0" err="1"/>
              <a:t>Stratix</a:t>
            </a:r>
            <a:r>
              <a:rPr lang="en-US" dirty="0"/>
              <a:t> IV GT and </a:t>
            </a:r>
            <a:r>
              <a:rPr lang="en-US" dirty="0" err="1"/>
              <a:t>Arria</a:t>
            </a:r>
            <a:r>
              <a:rPr lang="en-US" dirty="0"/>
              <a:t> II GX</a:t>
            </a:r>
          </a:p>
          <a:p>
            <a:pPr lvl="0">
              <a:buFont typeface="Arial" panose="020B0604020202020204" pitchFamily="34" charset="0"/>
              <a:buChar char="•"/>
            </a:pPr>
            <a:r>
              <a:rPr lang="en-US" dirty="0"/>
              <a:t>Atmel’s AT91CAP7L</a:t>
            </a:r>
          </a:p>
          <a:p>
            <a:pPr lvl="0">
              <a:buFont typeface="Arial" panose="020B0604020202020204" pitchFamily="34" charset="0"/>
              <a:buChar char="•"/>
            </a:pPr>
            <a:r>
              <a:rPr lang="en-US" dirty="0"/>
              <a:t>Cypress Semiconductor’s programmable system-on-chip (</a:t>
            </a:r>
            <a:r>
              <a:rPr lang="en-US" dirty="0" err="1"/>
              <a:t>PSoC</a:t>
            </a:r>
            <a:r>
              <a:rPr lang="en-US" dirty="0"/>
              <a:t>) family</a:t>
            </a:r>
          </a:p>
          <a:p>
            <a:pPr lvl="0">
              <a:buFont typeface="Arial" panose="020B0604020202020204" pitchFamily="34" charset="0"/>
              <a:buChar char="•"/>
            </a:pPr>
            <a:r>
              <a:rPr lang="en-US" dirty="0"/>
              <a:t>Lattice Semiconductor’s ECP3</a:t>
            </a:r>
          </a:p>
          <a:p>
            <a:pPr lvl="0">
              <a:buFont typeface="Arial" panose="020B0604020202020204" pitchFamily="34" charset="0"/>
              <a:buChar char="•"/>
            </a:pPr>
            <a:r>
              <a:rPr lang="en-US" dirty="0"/>
              <a:t>Lime Microsystems’ LMS6002</a:t>
            </a:r>
          </a:p>
          <a:p>
            <a:pPr lvl="0">
              <a:buFont typeface="Arial" panose="020B0604020202020204" pitchFamily="34" charset="0"/>
              <a:buChar char="•"/>
            </a:pPr>
            <a:r>
              <a:rPr lang="en-US" dirty="0"/>
              <a:t>Silicon Blue Technologies</a:t>
            </a:r>
          </a:p>
          <a:p>
            <a:pPr lvl="0">
              <a:buFont typeface="Arial" panose="020B0604020202020204" pitchFamily="34" charset="0"/>
              <a:buChar char="•"/>
            </a:pPr>
            <a:r>
              <a:rPr lang="en-US" dirty="0"/>
              <a:t>Xilinx </a:t>
            </a:r>
            <a:r>
              <a:rPr lang="en-US" dirty="0" err="1"/>
              <a:t>Virtex</a:t>
            </a:r>
            <a:r>
              <a:rPr lang="en-US" dirty="0"/>
              <a:t> 6 and Spartan 6</a:t>
            </a:r>
          </a:p>
          <a:p>
            <a:pPr lvl="0">
              <a:buFont typeface="Arial" panose="020B0604020202020204" pitchFamily="34" charset="0"/>
              <a:buChar char="•"/>
            </a:pPr>
            <a:r>
              <a:rPr lang="en-US" dirty="0" err="1"/>
              <a:t>Xmos</a:t>
            </a:r>
            <a:r>
              <a:rPr lang="en-US" dirty="0"/>
              <a:t> Semiconductor L </a:t>
            </a:r>
            <a:r>
              <a:rPr lang="en-US" dirty="0" smtClean="0"/>
              <a:t>series</a:t>
            </a:r>
          </a:p>
          <a:p>
            <a:pPr lvl="0"/>
            <a:endParaRPr lang="en-US" dirty="0"/>
          </a:p>
          <a:p>
            <a:r>
              <a:rPr lang="en-US" dirty="0"/>
              <a:t>A full range of network-related equipment referred to as Service Enabling Devices (SEDs), which can include:</a:t>
            </a:r>
          </a:p>
          <a:p>
            <a:pPr lvl="0">
              <a:buFont typeface="Arial" panose="020B0604020202020204" pitchFamily="34" charset="0"/>
              <a:buChar char="•"/>
            </a:pPr>
            <a:r>
              <a:rPr lang="en-US" dirty="0"/>
              <a:t>Traditional channel service unit (CSU) and data service unit (DSU)</a:t>
            </a:r>
          </a:p>
          <a:p>
            <a:pPr lvl="0">
              <a:buFont typeface="Arial" panose="020B0604020202020204" pitchFamily="34" charset="0"/>
              <a:buChar char="•"/>
            </a:pPr>
            <a:r>
              <a:rPr lang="en-US" dirty="0"/>
              <a:t>Modems</a:t>
            </a:r>
          </a:p>
          <a:p>
            <a:pPr lvl="0">
              <a:buFont typeface="Arial" panose="020B0604020202020204" pitchFamily="34" charset="0"/>
              <a:buChar char="•"/>
            </a:pPr>
            <a:r>
              <a:rPr lang="en-US" dirty="0"/>
              <a:t>Routers</a:t>
            </a:r>
          </a:p>
          <a:p>
            <a:pPr lvl="0">
              <a:buFont typeface="Arial" panose="020B0604020202020204" pitchFamily="34" charset="0"/>
              <a:buChar char="•"/>
            </a:pPr>
            <a:r>
              <a:rPr lang="en-US" dirty="0"/>
              <a:t>Switches</a:t>
            </a:r>
          </a:p>
          <a:p>
            <a:pPr lvl="0">
              <a:buFont typeface="Arial" panose="020B0604020202020204" pitchFamily="34" charset="0"/>
              <a:buChar char="•"/>
            </a:pPr>
            <a:r>
              <a:rPr lang="en-US" dirty="0"/>
              <a:t>Conferencing equipment</a:t>
            </a:r>
          </a:p>
          <a:p>
            <a:pPr lvl="0">
              <a:buFont typeface="Arial" panose="020B0604020202020204" pitchFamily="34" charset="0"/>
              <a:buChar char="•"/>
            </a:pPr>
            <a:r>
              <a:rPr lang="en-US" dirty="0"/>
              <a:t>Network appliances (NIDs and SIDs)</a:t>
            </a:r>
          </a:p>
          <a:p>
            <a:pPr lvl="0">
              <a:buFont typeface="Arial" panose="020B0604020202020204" pitchFamily="34" charset="0"/>
              <a:buChar char="•"/>
            </a:pPr>
            <a:r>
              <a:rPr lang="en-US" dirty="0"/>
              <a:t>Hosting equipment and servers</a:t>
            </a:r>
          </a:p>
        </p:txBody>
      </p:sp>
    </p:spTree>
    <p:extLst>
      <p:ext uri="{BB962C8B-B14F-4D97-AF65-F5344CB8AC3E}">
        <p14:creationId xmlns:p14="http://schemas.microsoft.com/office/powerpoint/2010/main" val="225700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2" name="Title 1"/>
          <p:cNvSpPr>
            <a:spLocks noGrp="1"/>
          </p:cNvSpPr>
          <p:nvPr>
            <p:ph type="title"/>
          </p:nvPr>
        </p:nvSpPr>
        <p:spPr>
          <a:xfrm>
            <a:off x="831200" y="389344"/>
            <a:ext cx="11360800" cy="763600"/>
          </a:xfrm>
        </p:spPr>
        <p:txBody>
          <a:bodyPr/>
          <a:lstStyle/>
          <a:p>
            <a:r>
              <a:rPr lang="en-US" sz="4000" b="1" dirty="0">
                <a:solidFill>
                  <a:schemeClr val="accent2"/>
                </a:solidFill>
              </a:rPr>
              <a:t>Human to Machine Interaction</a:t>
            </a:r>
            <a:r>
              <a:rPr lang="en-US" sz="4000" dirty="0">
                <a:solidFill>
                  <a:schemeClr val="accent2"/>
                </a:solidFill>
              </a:rPr>
              <a:t/>
            </a:r>
            <a:br>
              <a:rPr lang="en-US" sz="4000" dirty="0">
                <a:solidFill>
                  <a:schemeClr val="accent2"/>
                </a:solidFill>
              </a:rPr>
            </a:br>
            <a:endParaRPr lang="en-US" sz="4000" dirty="0">
              <a:solidFill>
                <a:schemeClr val="accent2"/>
              </a:solidFill>
            </a:endParaRPr>
          </a:p>
        </p:txBody>
      </p:sp>
      <p:sp>
        <p:nvSpPr>
          <p:cNvPr id="21" name="Google Shape;309;p42"/>
          <p:cNvSpPr txBox="1">
            <a:spLocks/>
          </p:cNvSpPr>
          <p:nvPr/>
        </p:nvSpPr>
        <p:spPr>
          <a:xfrm>
            <a:off x="1905730" y="1250480"/>
            <a:ext cx="8380539" cy="3151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smtClean="0">
                <a:solidFill>
                  <a:schemeClr val="bg1"/>
                </a:solidFill>
              </a:rPr>
              <a:t>	Human-machine </a:t>
            </a:r>
            <a:r>
              <a:rPr lang="en-US" dirty="0">
                <a:solidFill>
                  <a:schemeClr val="bg1"/>
                </a:solidFill>
              </a:rPr>
              <a:t>interaction (HMI) refers to the communication and interaction between a human and a machine via a user interface. Nowadays, natural user interfaces such as gestures have gained increasing attention as they allow humans to control machines through natural and intuitive behaviors.</a:t>
            </a:r>
          </a:p>
          <a:p>
            <a:pPr>
              <a:buFont typeface="Arial" panose="020B0604020202020204" pitchFamily="34" charset="0"/>
              <a:buChar char="•"/>
            </a:pPr>
            <a:endParaRPr lang="en-US" kern="0" dirty="0" smtClean="0">
              <a:solidFill>
                <a:schemeClr val="bg1"/>
              </a:solidFill>
            </a:endParaRPr>
          </a:p>
          <a:p>
            <a:r>
              <a:rPr lang="en-US" b="1" dirty="0">
                <a:solidFill>
                  <a:schemeClr val="bg1"/>
                </a:solidFill>
              </a:rPr>
              <a:t>Disciplines Contributing to Human-Computer Interaction (HCI</a:t>
            </a:r>
            <a:r>
              <a:rPr lang="en-US" b="1" dirty="0" smtClean="0">
                <a:solidFill>
                  <a:schemeClr val="bg1"/>
                </a:solidFill>
              </a:rPr>
              <a:t>)</a:t>
            </a:r>
          </a:p>
          <a:p>
            <a:endParaRPr lang="en-US" dirty="0">
              <a:solidFill>
                <a:schemeClr val="bg1"/>
              </a:solidFill>
            </a:endParaRPr>
          </a:p>
          <a:p>
            <a:pPr marL="342900" lvl="0" indent="-342900">
              <a:buFont typeface="Arial" panose="020B0604020202020204" pitchFamily="34" charset="0"/>
              <a:buChar char="•"/>
            </a:pPr>
            <a:r>
              <a:rPr lang="en-US" dirty="0">
                <a:solidFill>
                  <a:schemeClr val="bg1"/>
                </a:solidFill>
              </a:rPr>
              <a:t>Cognitive psychology: Limitations, information processing, performance prediction, cooperative working, and capabilities.</a:t>
            </a:r>
          </a:p>
          <a:p>
            <a:pPr marL="342900" lvl="0" indent="-342900">
              <a:buFont typeface="Arial" panose="020B0604020202020204" pitchFamily="34" charset="0"/>
              <a:buChar char="•"/>
            </a:pPr>
            <a:r>
              <a:rPr lang="en-US" dirty="0">
                <a:solidFill>
                  <a:schemeClr val="bg1"/>
                </a:solidFill>
              </a:rPr>
              <a:t>Computer science: Including graphics, technology, prototyping tools, user interface management systems.</a:t>
            </a:r>
          </a:p>
          <a:p>
            <a:pPr marL="342900" lvl="0" indent="-342900">
              <a:buFont typeface="Arial" panose="020B0604020202020204" pitchFamily="34" charset="0"/>
              <a:buChar char="•"/>
            </a:pPr>
            <a:r>
              <a:rPr lang="en-US" dirty="0">
                <a:solidFill>
                  <a:schemeClr val="bg1"/>
                </a:solidFill>
              </a:rPr>
              <a:t>Linguistics</a:t>
            </a:r>
          </a:p>
          <a:p>
            <a:pPr marL="342900" lvl="0" indent="-342900">
              <a:buFont typeface="Arial" panose="020B0604020202020204" pitchFamily="34" charset="0"/>
              <a:buChar char="•"/>
            </a:pPr>
            <a:r>
              <a:rPr lang="en-US" dirty="0">
                <a:solidFill>
                  <a:schemeClr val="bg1"/>
                </a:solidFill>
              </a:rPr>
              <a:t>Engineering and design</a:t>
            </a:r>
          </a:p>
          <a:p>
            <a:pPr marL="342900" lvl="0" indent="-342900">
              <a:buFont typeface="Arial" panose="020B0604020202020204" pitchFamily="34" charset="0"/>
              <a:buChar char="•"/>
            </a:pPr>
            <a:r>
              <a:rPr lang="en-US" dirty="0">
                <a:solidFill>
                  <a:schemeClr val="bg1"/>
                </a:solidFill>
              </a:rPr>
              <a:t>Artificial intelligence</a:t>
            </a:r>
          </a:p>
          <a:p>
            <a:pPr marL="342900" lvl="0" indent="-342900">
              <a:buFont typeface="Arial" panose="020B0604020202020204" pitchFamily="34" charset="0"/>
              <a:buChar char="•"/>
            </a:pPr>
            <a:r>
              <a:rPr lang="en-US" dirty="0">
                <a:solidFill>
                  <a:schemeClr val="bg1"/>
                </a:solidFill>
              </a:rPr>
              <a:t>Human factors</a:t>
            </a:r>
          </a:p>
          <a:p>
            <a:pPr>
              <a:buFont typeface="Arial" panose="020B0604020202020204" pitchFamily="34" charset="0"/>
              <a:buChar char="•"/>
            </a:pPr>
            <a:endParaRPr lang="en-US" kern="0" dirty="0">
              <a:solidFill>
                <a:schemeClr val="bg1"/>
              </a:solidFill>
            </a:endParaRPr>
          </a:p>
        </p:txBody>
      </p:sp>
    </p:spTree>
    <p:extLst>
      <p:ext uri="{BB962C8B-B14F-4D97-AF65-F5344CB8AC3E}">
        <p14:creationId xmlns:p14="http://schemas.microsoft.com/office/powerpoint/2010/main" val="263446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Title 1"/>
          <p:cNvSpPr>
            <a:spLocks noGrp="1"/>
          </p:cNvSpPr>
          <p:nvPr>
            <p:ph type="title"/>
          </p:nvPr>
        </p:nvSpPr>
        <p:spPr>
          <a:xfrm>
            <a:off x="939856" y="63250"/>
            <a:ext cx="11360800" cy="763600"/>
          </a:xfrm>
        </p:spPr>
        <p:txBody>
          <a:bodyPr/>
          <a:lstStyle/>
          <a:p>
            <a:r>
              <a:rPr lang="en-US" sz="3600" b="1" dirty="0">
                <a:solidFill>
                  <a:schemeClr val="accent2"/>
                </a:solidFill>
              </a:rPr>
              <a:t>Future trends in emerging technologies</a:t>
            </a:r>
            <a:r>
              <a:rPr lang="en-US" sz="3600" dirty="0">
                <a:solidFill>
                  <a:schemeClr val="accent2"/>
                </a:solidFill>
              </a:rPr>
              <a:t/>
            </a:r>
            <a:br>
              <a:rPr lang="en-US" sz="3600" dirty="0">
                <a:solidFill>
                  <a:schemeClr val="accent2"/>
                </a:solidFill>
              </a:rPr>
            </a:br>
            <a:endParaRPr lang="en-US" sz="3600" dirty="0">
              <a:solidFill>
                <a:schemeClr val="accent2"/>
              </a:solidFill>
            </a:endParaRPr>
          </a:p>
        </p:txBody>
      </p:sp>
      <p:sp>
        <p:nvSpPr>
          <p:cNvPr id="3" name="Subtitle 2"/>
          <p:cNvSpPr>
            <a:spLocks noGrp="1"/>
          </p:cNvSpPr>
          <p:nvPr>
            <p:ph type="subTitle" idx="1"/>
          </p:nvPr>
        </p:nvSpPr>
        <p:spPr>
          <a:xfrm>
            <a:off x="1956881" y="1250480"/>
            <a:ext cx="5874134" cy="578320"/>
          </a:xfrm>
        </p:spPr>
        <p:txBody>
          <a:bodyPr/>
          <a:lstStyle/>
          <a:p>
            <a:pPr algn="l"/>
            <a:r>
              <a:rPr lang="en-US" dirty="0">
                <a:solidFill>
                  <a:schemeClr val="bg1"/>
                </a:solidFill>
              </a:rPr>
              <a:t>Emerging technology trends in 2019</a:t>
            </a:r>
          </a:p>
          <a:p>
            <a:pPr algn="l"/>
            <a:endParaRPr lang="en-US" dirty="0">
              <a:solidFill>
                <a:schemeClr val="bg1"/>
              </a:solidFill>
            </a:endParaRPr>
          </a:p>
        </p:txBody>
      </p:sp>
      <p:sp>
        <p:nvSpPr>
          <p:cNvPr id="4" name="Subtitle 3"/>
          <p:cNvSpPr>
            <a:spLocks noGrp="1"/>
          </p:cNvSpPr>
          <p:nvPr>
            <p:ph type="subTitle" idx="2"/>
          </p:nvPr>
        </p:nvSpPr>
        <p:spPr>
          <a:xfrm>
            <a:off x="1956881" y="1912461"/>
            <a:ext cx="3928104" cy="1346553"/>
          </a:xfrm>
        </p:spPr>
        <p:txBody>
          <a:bodyPr/>
          <a:lstStyle/>
          <a:p>
            <a:pPr lvl="0" algn="l">
              <a:buFont typeface="Arial" panose="020B0604020202020204" pitchFamily="34" charset="0"/>
              <a:buChar char="•"/>
            </a:pPr>
            <a:r>
              <a:rPr lang="en-US" sz="1800" dirty="0"/>
              <a:t>5G Networks</a:t>
            </a:r>
          </a:p>
          <a:p>
            <a:pPr lvl="0" algn="l">
              <a:buFont typeface="Arial" panose="020B0604020202020204" pitchFamily="34" charset="0"/>
              <a:buChar char="•"/>
            </a:pPr>
            <a:r>
              <a:rPr lang="en-US" sz="1800" dirty="0"/>
              <a:t>Artificial Intelligence (AI)</a:t>
            </a:r>
          </a:p>
          <a:p>
            <a:pPr lvl="0" algn="l">
              <a:buFont typeface="Arial" panose="020B0604020202020204" pitchFamily="34" charset="0"/>
              <a:buChar char="•"/>
            </a:pPr>
            <a:r>
              <a:rPr lang="en-US" sz="1800" dirty="0"/>
              <a:t>Autonomous Devices</a:t>
            </a:r>
          </a:p>
          <a:p>
            <a:pPr lvl="0" algn="l">
              <a:buFont typeface="Arial" panose="020B0604020202020204" pitchFamily="34" charset="0"/>
              <a:buChar char="•"/>
            </a:pPr>
            <a:r>
              <a:rPr lang="en-US" sz="1800" dirty="0"/>
              <a:t>Blockchain</a:t>
            </a:r>
          </a:p>
          <a:p>
            <a:pPr lvl="0" algn="l">
              <a:buFont typeface="Arial" panose="020B0604020202020204" pitchFamily="34" charset="0"/>
              <a:buChar char="•"/>
            </a:pPr>
            <a:r>
              <a:rPr lang="en-US" sz="1800" dirty="0"/>
              <a:t>Augmented Analytics</a:t>
            </a:r>
          </a:p>
          <a:p>
            <a:pPr lvl="0" algn="l">
              <a:buFont typeface="Arial" panose="020B0604020202020204" pitchFamily="34" charset="0"/>
              <a:buChar char="•"/>
            </a:pPr>
            <a:r>
              <a:rPr lang="en-US" sz="1800" dirty="0"/>
              <a:t>Digital Twins</a:t>
            </a:r>
          </a:p>
          <a:p>
            <a:pPr lvl="0" algn="l">
              <a:buFont typeface="Arial" panose="020B0604020202020204" pitchFamily="34" charset="0"/>
              <a:buChar char="•"/>
            </a:pPr>
            <a:r>
              <a:rPr lang="en-US" sz="1800" dirty="0"/>
              <a:t>Enhanced Edge Computing and</a:t>
            </a:r>
          </a:p>
          <a:p>
            <a:pPr algn="l">
              <a:buFont typeface="Arial" panose="020B0604020202020204" pitchFamily="34" charset="0"/>
              <a:buChar char="•"/>
            </a:pPr>
            <a:r>
              <a:rPr lang="en-US" sz="1800" dirty="0"/>
              <a:t>Immersive Experiences in Smart Spaces</a:t>
            </a:r>
          </a:p>
        </p:txBody>
      </p:sp>
    </p:spTree>
    <p:extLst>
      <p:ext uri="{BB962C8B-B14F-4D97-AF65-F5344CB8AC3E}">
        <p14:creationId xmlns:p14="http://schemas.microsoft.com/office/powerpoint/2010/main" val="10790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Future trends in emerging technologies</a:t>
            </a:r>
            <a:r>
              <a:rPr lang="en-US" dirty="0">
                <a:solidFill>
                  <a:schemeClr val="accent2"/>
                </a:solidFill>
              </a:rPr>
              <a:t/>
            </a:r>
            <a:br>
              <a:rPr lang="en-US" dirty="0">
                <a:solidFill>
                  <a:schemeClr val="accent2"/>
                </a:solidFill>
              </a:rPr>
            </a:br>
            <a:endParaRPr lang="en-US" dirty="0">
              <a:solidFill>
                <a:schemeClr val="accent2"/>
              </a:solidFill>
            </a:endParaRPr>
          </a:p>
        </p:txBody>
      </p:sp>
      <p:sp>
        <p:nvSpPr>
          <p:cNvPr id="3" name="Subtitle 2"/>
          <p:cNvSpPr>
            <a:spLocks noGrp="1"/>
          </p:cNvSpPr>
          <p:nvPr>
            <p:ph type="subTitle" idx="1"/>
          </p:nvPr>
        </p:nvSpPr>
        <p:spPr>
          <a:xfrm>
            <a:off x="1956881" y="1250480"/>
            <a:ext cx="5874134" cy="578320"/>
          </a:xfrm>
        </p:spPr>
        <p:txBody>
          <a:bodyPr/>
          <a:lstStyle/>
          <a:p>
            <a:pPr algn="l"/>
            <a:r>
              <a:rPr lang="en-US" dirty="0">
                <a:solidFill>
                  <a:schemeClr val="bg1"/>
                </a:solidFill>
              </a:rPr>
              <a:t>Emerging technology trends in </a:t>
            </a:r>
            <a:r>
              <a:rPr lang="en-US" dirty="0" smtClean="0">
                <a:solidFill>
                  <a:schemeClr val="bg1"/>
                </a:solidFill>
              </a:rPr>
              <a:t>2020</a:t>
            </a:r>
            <a:endParaRPr lang="en-US" dirty="0">
              <a:solidFill>
                <a:schemeClr val="bg1"/>
              </a:solidFill>
            </a:endParaRPr>
          </a:p>
          <a:p>
            <a:pPr algn="l"/>
            <a:endParaRPr lang="en-US" dirty="0">
              <a:solidFill>
                <a:schemeClr val="bg1"/>
              </a:solidFill>
            </a:endParaRPr>
          </a:p>
        </p:txBody>
      </p:sp>
      <p:sp>
        <p:nvSpPr>
          <p:cNvPr id="4" name="Subtitle 3"/>
          <p:cNvSpPr>
            <a:spLocks noGrp="1"/>
          </p:cNvSpPr>
          <p:nvPr>
            <p:ph type="subTitle" idx="2"/>
          </p:nvPr>
        </p:nvSpPr>
        <p:spPr>
          <a:xfrm>
            <a:off x="1956881" y="1912461"/>
            <a:ext cx="4792262" cy="1346553"/>
          </a:xfrm>
        </p:spPr>
        <p:txBody>
          <a:bodyPr/>
          <a:lstStyle/>
          <a:p>
            <a:pPr lvl="0" algn="l">
              <a:buFont typeface="Arial" panose="020B0604020202020204" pitchFamily="34" charset="0"/>
              <a:buChar char="•"/>
            </a:pPr>
            <a:r>
              <a:rPr lang="en-US" sz="1800" dirty="0" smtClean="0"/>
              <a:t>Artificial </a:t>
            </a:r>
            <a:r>
              <a:rPr lang="en-US" sz="1800" dirty="0"/>
              <a:t>Intelligence (AI)</a:t>
            </a:r>
          </a:p>
          <a:p>
            <a:pPr lvl="0" algn="l">
              <a:buFont typeface="Arial" panose="020B0604020202020204" pitchFamily="34" charset="0"/>
              <a:buChar char="•"/>
            </a:pPr>
            <a:r>
              <a:rPr lang="en-US" sz="1800" dirty="0" smtClean="0"/>
              <a:t>5G</a:t>
            </a:r>
            <a:endParaRPr lang="en-US" sz="1800" dirty="0"/>
          </a:p>
          <a:p>
            <a:pPr lvl="0" algn="l">
              <a:buFont typeface="Arial" panose="020B0604020202020204" pitchFamily="34" charset="0"/>
              <a:buChar char="•"/>
            </a:pPr>
            <a:r>
              <a:rPr lang="en-US" sz="1800" dirty="0" smtClean="0"/>
              <a:t>IoT</a:t>
            </a:r>
            <a:endParaRPr lang="en-US" sz="1800" dirty="0"/>
          </a:p>
          <a:p>
            <a:pPr lvl="0" algn="l">
              <a:buFont typeface="Arial" panose="020B0604020202020204" pitchFamily="34" charset="0"/>
              <a:buChar char="•"/>
            </a:pPr>
            <a:r>
              <a:rPr lang="en-US" sz="1800" dirty="0" smtClean="0"/>
              <a:t>Serverless Computing</a:t>
            </a:r>
            <a:endParaRPr lang="en-US" sz="1800" dirty="0"/>
          </a:p>
          <a:p>
            <a:pPr lvl="0" algn="l">
              <a:buFont typeface="Arial" panose="020B0604020202020204" pitchFamily="34" charset="0"/>
              <a:buChar char="•"/>
            </a:pPr>
            <a:r>
              <a:rPr lang="en-US" sz="1800" dirty="0" smtClean="0"/>
              <a:t>Biometrics</a:t>
            </a:r>
            <a:endParaRPr lang="en-US" sz="1800" dirty="0"/>
          </a:p>
          <a:p>
            <a:pPr lvl="0" algn="l">
              <a:buFont typeface="Arial" panose="020B0604020202020204" pitchFamily="34" charset="0"/>
              <a:buChar char="•"/>
            </a:pPr>
            <a:r>
              <a:rPr lang="en-US" sz="1800" dirty="0" smtClean="0"/>
              <a:t>Augmented Reality/Virtual Reality</a:t>
            </a:r>
            <a:endParaRPr lang="en-US" sz="1800" dirty="0"/>
          </a:p>
          <a:p>
            <a:pPr algn="l">
              <a:buFont typeface="Arial" panose="020B0604020202020204" pitchFamily="34" charset="0"/>
              <a:buChar char="•"/>
            </a:pPr>
            <a:r>
              <a:rPr lang="en-US" sz="1800" dirty="0" smtClean="0"/>
              <a:t>Blockchain</a:t>
            </a:r>
          </a:p>
          <a:p>
            <a:pPr algn="l">
              <a:buFont typeface="Arial" panose="020B0604020202020204" pitchFamily="34" charset="0"/>
              <a:buChar char="•"/>
            </a:pPr>
            <a:r>
              <a:rPr lang="en-US" sz="1800" dirty="0" smtClean="0"/>
              <a:t>Robotics</a:t>
            </a:r>
          </a:p>
          <a:p>
            <a:pPr algn="l">
              <a:buFont typeface="Arial" panose="020B0604020202020204" pitchFamily="34" charset="0"/>
              <a:buChar char="•"/>
            </a:pPr>
            <a:r>
              <a:rPr lang="en-US" sz="1800" dirty="0" smtClean="0"/>
              <a:t>Natural Language Processing</a:t>
            </a:r>
          </a:p>
          <a:p>
            <a:pPr algn="l">
              <a:buFont typeface="Arial" panose="020B0604020202020204" pitchFamily="34" charset="0"/>
              <a:buChar char="•"/>
            </a:pPr>
            <a:r>
              <a:rPr lang="en-US" sz="1800" dirty="0" smtClean="0"/>
              <a:t>Quantum Computing</a:t>
            </a:r>
            <a:endParaRPr lang="en-US" sz="1800" dirty="0"/>
          </a:p>
        </p:txBody>
      </p:sp>
    </p:spTree>
    <p:extLst>
      <p:ext uri="{BB962C8B-B14F-4D97-AF65-F5344CB8AC3E}">
        <p14:creationId xmlns:p14="http://schemas.microsoft.com/office/powerpoint/2010/main" val="283167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Future trends in emerging technologies</a:t>
            </a:r>
            <a:r>
              <a:rPr lang="en-US" dirty="0">
                <a:solidFill>
                  <a:schemeClr val="accent2"/>
                </a:solidFill>
              </a:rPr>
              <a:t/>
            </a:r>
            <a:br>
              <a:rPr lang="en-US" dirty="0">
                <a:solidFill>
                  <a:schemeClr val="accent2"/>
                </a:solidFill>
              </a:rPr>
            </a:br>
            <a:endParaRPr lang="en-US" dirty="0">
              <a:solidFill>
                <a:schemeClr val="accent2"/>
              </a:solidFill>
            </a:endParaRPr>
          </a:p>
        </p:txBody>
      </p:sp>
      <p:sp>
        <p:nvSpPr>
          <p:cNvPr id="3" name="Subtitle 2"/>
          <p:cNvSpPr>
            <a:spLocks noGrp="1"/>
          </p:cNvSpPr>
          <p:nvPr>
            <p:ph type="subTitle" idx="1"/>
          </p:nvPr>
        </p:nvSpPr>
        <p:spPr>
          <a:xfrm>
            <a:off x="1956881" y="1250480"/>
            <a:ext cx="5874134" cy="578320"/>
          </a:xfrm>
        </p:spPr>
        <p:txBody>
          <a:bodyPr/>
          <a:lstStyle/>
          <a:p>
            <a:pPr algn="l"/>
            <a:r>
              <a:rPr lang="en-US" dirty="0">
                <a:solidFill>
                  <a:schemeClr val="bg1"/>
                </a:solidFill>
              </a:rPr>
              <a:t>Emerging technology trends in </a:t>
            </a:r>
            <a:r>
              <a:rPr lang="en-US" dirty="0" smtClean="0">
                <a:solidFill>
                  <a:schemeClr val="bg1"/>
                </a:solidFill>
              </a:rPr>
              <a:t>2023</a:t>
            </a:r>
            <a:endParaRPr lang="en-US" dirty="0">
              <a:solidFill>
                <a:schemeClr val="bg1"/>
              </a:solidFill>
            </a:endParaRPr>
          </a:p>
          <a:p>
            <a:pPr algn="l"/>
            <a:endParaRPr lang="en-US" dirty="0">
              <a:solidFill>
                <a:schemeClr val="bg1"/>
              </a:solidFill>
            </a:endParaRPr>
          </a:p>
        </p:txBody>
      </p:sp>
      <p:sp>
        <p:nvSpPr>
          <p:cNvPr id="4" name="Subtitle 3"/>
          <p:cNvSpPr>
            <a:spLocks noGrp="1"/>
          </p:cNvSpPr>
          <p:nvPr>
            <p:ph type="subTitle" idx="2"/>
          </p:nvPr>
        </p:nvSpPr>
        <p:spPr>
          <a:xfrm>
            <a:off x="1956881" y="1912461"/>
            <a:ext cx="4792262" cy="1346553"/>
          </a:xfrm>
        </p:spPr>
        <p:txBody>
          <a:bodyPr/>
          <a:lstStyle/>
          <a:p>
            <a:pPr lvl="0" algn="l">
              <a:buFont typeface="Arial" panose="020B0604020202020204" pitchFamily="34" charset="0"/>
              <a:buChar char="•"/>
            </a:pPr>
            <a:r>
              <a:rPr lang="en-US" sz="1800" dirty="0" smtClean="0"/>
              <a:t>Smarter Devices</a:t>
            </a:r>
          </a:p>
          <a:p>
            <a:pPr lvl="0" algn="l">
              <a:buFont typeface="Arial" panose="020B0604020202020204" pitchFamily="34" charset="0"/>
              <a:buChar char="•"/>
            </a:pPr>
            <a:r>
              <a:rPr lang="en-US" sz="1800" dirty="0" smtClean="0"/>
              <a:t>Datafication</a:t>
            </a:r>
          </a:p>
          <a:p>
            <a:pPr lvl="0" algn="l">
              <a:buFont typeface="Arial" panose="020B0604020202020204" pitchFamily="34" charset="0"/>
              <a:buChar char="•"/>
            </a:pPr>
            <a:r>
              <a:rPr lang="en-US" sz="1800" dirty="0" smtClean="0"/>
              <a:t>Extended Reality</a:t>
            </a:r>
          </a:p>
          <a:p>
            <a:pPr lvl="0" algn="l">
              <a:buFont typeface="Arial" panose="020B0604020202020204" pitchFamily="34" charset="0"/>
              <a:buChar char="•"/>
            </a:pPr>
            <a:r>
              <a:rPr lang="en-US" sz="1800" dirty="0" smtClean="0"/>
              <a:t>Digital Trust</a:t>
            </a:r>
          </a:p>
          <a:p>
            <a:pPr lvl="0" algn="l">
              <a:buFont typeface="Arial" panose="020B0604020202020204" pitchFamily="34" charset="0"/>
              <a:buChar char="•"/>
            </a:pPr>
            <a:r>
              <a:rPr lang="en-US" sz="1800" dirty="0" smtClean="0"/>
              <a:t>3D Printing</a:t>
            </a:r>
          </a:p>
          <a:p>
            <a:pPr lvl="0" algn="l">
              <a:buFont typeface="Arial" panose="020B0604020202020204" pitchFamily="34" charset="0"/>
              <a:buChar char="•"/>
            </a:pPr>
            <a:r>
              <a:rPr lang="en-US" sz="1800" dirty="0" smtClean="0"/>
              <a:t>Genomics</a:t>
            </a:r>
          </a:p>
          <a:p>
            <a:pPr lvl="0" algn="l">
              <a:buFont typeface="Arial" panose="020B0604020202020204" pitchFamily="34" charset="0"/>
              <a:buChar char="•"/>
            </a:pPr>
            <a:r>
              <a:rPr lang="en-US" sz="1800" dirty="0" smtClean="0"/>
              <a:t>New Energy Solutions</a:t>
            </a:r>
          </a:p>
          <a:p>
            <a:pPr lvl="0" algn="l">
              <a:buFont typeface="Arial" panose="020B0604020202020204" pitchFamily="34" charset="0"/>
              <a:buChar char="•"/>
            </a:pPr>
            <a:r>
              <a:rPr lang="en-US" sz="1800" dirty="0" smtClean="0"/>
              <a:t>Robotics Process Automation (RPA)</a:t>
            </a:r>
          </a:p>
          <a:p>
            <a:pPr lvl="0" algn="l">
              <a:buFont typeface="Arial" panose="020B0604020202020204" pitchFamily="34" charset="0"/>
              <a:buChar char="•"/>
            </a:pPr>
            <a:r>
              <a:rPr lang="en-US" sz="1800" dirty="0" smtClean="0"/>
              <a:t>Edge Computing</a:t>
            </a:r>
          </a:p>
          <a:p>
            <a:pPr lvl="0" algn="l">
              <a:buFont typeface="Arial" panose="020B0604020202020204" pitchFamily="34" charset="0"/>
              <a:buChar char="•"/>
            </a:pPr>
            <a:r>
              <a:rPr lang="en-US" sz="1800" dirty="0" smtClean="0"/>
              <a:t>Cyber Security</a:t>
            </a:r>
          </a:p>
          <a:p>
            <a:pPr lvl="0" algn="l">
              <a:buFont typeface="Arial" panose="020B0604020202020204" pitchFamily="34" charset="0"/>
              <a:buChar char="•"/>
            </a:pPr>
            <a:endParaRPr lang="en-US" sz="1800" dirty="0"/>
          </a:p>
        </p:txBody>
      </p:sp>
    </p:spTree>
    <p:extLst>
      <p:ext uri="{BB962C8B-B14F-4D97-AF65-F5344CB8AC3E}">
        <p14:creationId xmlns:p14="http://schemas.microsoft.com/office/powerpoint/2010/main" val="327139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Title 1"/>
          <p:cNvSpPr>
            <a:spLocks noGrp="1"/>
          </p:cNvSpPr>
          <p:nvPr>
            <p:ph type="title"/>
          </p:nvPr>
        </p:nvSpPr>
        <p:spPr>
          <a:xfrm>
            <a:off x="3937088" y="2598695"/>
            <a:ext cx="3891600" cy="763600"/>
          </a:xfrm>
        </p:spPr>
        <p:txBody>
          <a:bodyPr/>
          <a:lstStyle/>
          <a:p>
            <a:r>
              <a:rPr lang="en-US" b="1" dirty="0" smtClean="0">
                <a:solidFill>
                  <a:schemeClr val="accent1"/>
                </a:solidFill>
                <a:latin typeface="Swis721 BlkEx BT" panose="020B0907040502030204" pitchFamily="34" charset="0"/>
              </a:rPr>
              <a:t>THANK YOU</a:t>
            </a:r>
            <a:endParaRPr lang="en-US" b="1" dirty="0">
              <a:solidFill>
                <a:schemeClr val="accent1"/>
              </a:solidFill>
              <a:latin typeface="Swis721 BlkEx BT" panose="020B0907040502030204" pitchFamily="34" charset="0"/>
            </a:endParaRPr>
          </a:p>
        </p:txBody>
      </p:sp>
      <p:sp>
        <p:nvSpPr>
          <p:cNvPr id="3" name="Subtitle 2"/>
          <p:cNvSpPr>
            <a:spLocks noGrp="1"/>
          </p:cNvSpPr>
          <p:nvPr>
            <p:ph type="subTitle" idx="2"/>
          </p:nvPr>
        </p:nvSpPr>
        <p:spPr>
          <a:xfrm>
            <a:off x="1025584" y="5008067"/>
            <a:ext cx="5132800" cy="1624400"/>
          </a:xfrm>
        </p:spPr>
        <p:txBody>
          <a:bodyPr/>
          <a:lstStyle/>
          <a:p>
            <a:r>
              <a:rPr lang="en-US" dirty="0" smtClean="0"/>
              <a:t>Presented by:</a:t>
            </a:r>
          </a:p>
          <a:p>
            <a:r>
              <a:rPr lang="en-US" dirty="0"/>
              <a:t>	</a:t>
            </a:r>
            <a:r>
              <a:rPr lang="en-US" dirty="0" smtClean="0"/>
              <a:t>		Gabriel Lambert “</a:t>
            </a:r>
            <a:r>
              <a:rPr lang="en-US" dirty="0" smtClean="0">
                <a:solidFill>
                  <a:schemeClr val="accent1"/>
                </a:solidFill>
              </a:rPr>
              <a:t>Gab</a:t>
            </a:r>
            <a:r>
              <a:rPr lang="en-US" dirty="0" smtClean="0"/>
              <a:t>” Pampanga</a:t>
            </a:r>
          </a:p>
          <a:p>
            <a:r>
              <a:rPr lang="en-US" dirty="0"/>
              <a:t>	</a:t>
            </a:r>
            <a:r>
              <a:rPr lang="en-US" dirty="0" smtClean="0"/>
              <a:t>		Kent Clark Gian “</a:t>
            </a:r>
            <a:r>
              <a:rPr lang="en-US" dirty="0" smtClean="0">
                <a:solidFill>
                  <a:schemeClr val="accent1"/>
                </a:solidFill>
              </a:rPr>
              <a:t>Kent</a:t>
            </a:r>
            <a:r>
              <a:rPr lang="en-US" dirty="0" smtClean="0"/>
              <a:t>” Ortiz</a:t>
            </a:r>
          </a:p>
          <a:p>
            <a:r>
              <a:rPr lang="en-US" dirty="0"/>
              <a:t>	</a:t>
            </a:r>
            <a:r>
              <a:rPr lang="en-US" dirty="0" smtClean="0"/>
              <a:t>		Kyle Sandrei “</a:t>
            </a:r>
            <a:r>
              <a:rPr lang="en-US" dirty="0" smtClean="0">
                <a:solidFill>
                  <a:schemeClr val="accent1"/>
                </a:solidFill>
              </a:rPr>
              <a:t>Kyle</a:t>
            </a:r>
            <a:r>
              <a:rPr lang="en-US" dirty="0" smtClean="0"/>
              <a:t>” Villamor</a:t>
            </a:r>
            <a:endParaRPr lang="en-US" dirty="0"/>
          </a:p>
        </p:txBody>
      </p:sp>
    </p:spTree>
    <p:extLst>
      <p:ext uri="{BB962C8B-B14F-4D97-AF65-F5344CB8AC3E}">
        <p14:creationId xmlns:p14="http://schemas.microsoft.com/office/powerpoint/2010/main" val="143127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958333" y="486880"/>
            <a:ext cx="10275200" cy="763600"/>
          </a:xfrm>
          <a:prstGeom prst="rect">
            <a:avLst/>
          </a:prstGeom>
        </p:spPr>
        <p:txBody>
          <a:bodyPr spcFirstLastPara="1" wrap="square" lIns="121900" tIns="121900" rIns="121900" bIns="121900" anchor="t" anchorCtr="0">
            <a:noAutofit/>
          </a:bodyPr>
          <a:lstStyle/>
          <a:p>
            <a:r>
              <a:rPr lang="en" dirty="0"/>
              <a:t>Contents of this </a:t>
            </a:r>
            <a:r>
              <a:rPr lang="en" dirty="0" smtClean="0"/>
              <a:t>Chapter</a:t>
            </a:r>
            <a:endParaRPr dirty="0"/>
          </a:p>
        </p:txBody>
      </p:sp>
      <p:sp>
        <p:nvSpPr>
          <p:cNvPr id="140" name="Google Shape;140;p31"/>
          <p:cNvSpPr txBox="1">
            <a:spLocks noGrp="1"/>
          </p:cNvSpPr>
          <p:nvPr>
            <p:ph type="body" idx="1"/>
          </p:nvPr>
        </p:nvSpPr>
        <p:spPr>
          <a:xfrm>
            <a:off x="1016533" y="1476193"/>
            <a:ext cx="10158800" cy="49092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 sz="2400" dirty="0">
                <a:solidFill>
                  <a:schemeClr val="lt1"/>
                </a:solidFill>
              </a:rPr>
              <a:t>Here’s the topic that will be discussed: </a:t>
            </a:r>
          </a:p>
          <a:p>
            <a:pPr marL="0" indent="0">
              <a:buClr>
                <a:schemeClr val="dk1"/>
              </a:buClr>
              <a:buSzPts val="1100"/>
              <a:buNone/>
            </a:pPr>
            <a:endParaRPr sz="2400" dirty="0">
              <a:solidFill>
                <a:schemeClr val="lt1"/>
              </a:solidFill>
            </a:endParaRPr>
          </a:p>
          <a:p>
            <a:pPr indent="-406390">
              <a:buSzPts val="1200"/>
            </a:pPr>
            <a:r>
              <a:rPr lang="en" sz="2400" dirty="0">
                <a:solidFill>
                  <a:schemeClr val="lt1"/>
                </a:solidFill>
              </a:rPr>
              <a:t>Evolution of Technologies</a:t>
            </a:r>
          </a:p>
          <a:p>
            <a:pPr lvl="1" indent="-406390">
              <a:spcBef>
                <a:spcPts val="0"/>
              </a:spcBef>
              <a:buSzPts val="1200"/>
              <a:buChar char="●"/>
            </a:pPr>
            <a:r>
              <a:rPr lang="en" sz="2400" dirty="0">
                <a:solidFill>
                  <a:schemeClr val="lt1"/>
                </a:solidFill>
              </a:rPr>
              <a:t>Introduction to Industrial Revolution</a:t>
            </a:r>
          </a:p>
          <a:p>
            <a:pPr lvl="1" indent="-406390">
              <a:spcBef>
                <a:spcPts val="0"/>
              </a:spcBef>
              <a:buSzPts val="1200"/>
              <a:buChar char="●"/>
            </a:pPr>
            <a:r>
              <a:rPr lang="en" sz="2400" dirty="0">
                <a:solidFill>
                  <a:schemeClr val="lt1"/>
                </a:solidFill>
              </a:rPr>
              <a:t>Historical Background (IR 1.0, IR 2.0, IR 3.0)</a:t>
            </a:r>
          </a:p>
          <a:p>
            <a:pPr lvl="1" indent="-406390">
              <a:spcBef>
                <a:spcPts val="0"/>
              </a:spcBef>
              <a:buSzPts val="1200"/>
              <a:buChar char="●"/>
            </a:pPr>
            <a:r>
              <a:rPr lang="en" sz="2400" dirty="0">
                <a:solidFill>
                  <a:schemeClr val="lt1"/>
                </a:solidFill>
              </a:rPr>
              <a:t>Fourth Industrial Revolution (IR 4.0)</a:t>
            </a:r>
          </a:p>
          <a:p>
            <a:pPr lvl="1" indent="-406390">
              <a:spcBef>
                <a:spcPts val="0"/>
              </a:spcBef>
              <a:buSzPts val="1200"/>
              <a:buChar char="●"/>
            </a:pPr>
            <a:endParaRPr lang="en" sz="2400" dirty="0">
              <a:solidFill>
                <a:schemeClr val="lt1"/>
              </a:solidFill>
            </a:endParaRPr>
          </a:p>
          <a:p>
            <a:pPr indent="-406390">
              <a:buSzPts val="1200"/>
            </a:pPr>
            <a:r>
              <a:rPr lang="en" sz="2400" dirty="0">
                <a:solidFill>
                  <a:schemeClr val="lt1"/>
                </a:solidFill>
              </a:rPr>
              <a:t>Role of Data for Emerging Technologies</a:t>
            </a:r>
          </a:p>
          <a:p>
            <a:pPr indent="-406390">
              <a:buSzPts val="1200"/>
            </a:pPr>
            <a:r>
              <a:rPr lang="en" sz="2400" dirty="0">
                <a:solidFill>
                  <a:schemeClr val="lt1"/>
                </a:solidFill>
              </a:rPr>
              <a:t>Enabling Devices and Networks for Emerging Technologies (programmable devices)</a:t>
            </a:r>
          </a:p>
          <a:p>
            <a:pPr indent="-406390">
              <a:buSzPts val="1200"/>
            </a:pPr>
            <a:r>
              <a:rPr lang="en-US" sz="2400" dirty="0">
                <a:solidFill>
                  <a:schemeClr val="lt1"/>
                </a:solidFill>
              </a:rPr>
              <a:t>Human to Machine Interaction</a:t>
            </a:r>
          </a:p>
          <a:p>
            <a:pPr indent="-406390">
              <a:buSzPts val="1200"/>
            </a:pPr>
            <a:r>
              <a:rPr lang="en-US" sz="2400" dirty="0">
                <a:solidFill>
                  <a:schemeClr val="lt1"/>
                </a:solidFill>
              </a:rPr>
              <a:t>Future trends in Emerging Technologies</a:t>
            </a:r>
            <a:endParaRPr sz="2400" dirty="0">
              <a:solidFill>
                <a:schemeClr val="lt1"/>
              </a:solidFill>
            </a:endParaRPr>
          </a:p>
        </p:txBody>
      </p:sp>
    </p:spTree>
    <p:extLst>
      <p:ext uri="{BB962C8B-B14F-4D97-AF65-F5344CB8AC3E}">
        <p14:creationId xmlns:p14="http://schemas.microsoft.com/office/powerpoint/2010/main" val="104594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p33"/>
          <p:cNvGrpSpPr/>
          <p:nvPr/>
        </p:nvGrpSpPr>
        <p:grpSpPr>
          <a:xfrm>
            <a:off x="5056782" y="1223501"/>
            <a:ext cx="2078437" cy="2597803"/>
            <a:chOff x="3796019" y="841851"/>
            <a:chExt cx="1558828" cy="1948352"/>
          </a:xfrm>
        </p:grpSpPr>
        <p:sp>
          <p:nvSpPr>
            <p:cNvPr id="175" name="Google Shape;175;p33"/>
            <p:cNvSpPr/>
            <p:nvPr/>
          </p:nvSpPr>
          <p:spPr>
            <a:xfrm>
              <a:off x="3898092" y="841851"/>
              <a:ext cx="1354683" cy="1564048"/>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33"/>
            <p:cNvSpPr/>
            <p:nvPr/>
          </p:nvSpPr>
          <p:spPr>
            <a:xfrm>
              <a:off x="3796019" y="990459"/>
              <a:ext cx="1558828" cy="179974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a:noFill/>
            </a:ln>
            <a:effectLst>
              <a:outerShdw blurRad="257175" dist="123825" dir="5400000" algn="bl" rotWithShape="0">
                <a:srgbClr val="000000">
                  <a:alpha val="34000"/>
                </a:srgbClr>
              </a:outerShdw>
            </a:effectLst>
          </p:spPr>
          <p:txBody>
            <a:bodyPr spcFirstLastPara="1" wrap="square" lIns="121900" tIns="121900" rIns="121900" bIns="121900" anchor="ctr" anchorCtr="0">
              <a:noAutofit/>
            </a:bodyPr>
            <a:lstStyle/>
            <a:p>
              <a:endParaRPr sz="2400"/>
            </a:p>
          </p:txBody>
        </p:sp>
      </p:grpSp>
      <p:sp>
        <p:nvSpPr>
          <p:cNvPr id="177" name="Google Shape;177;p33"/>
          <p:cNvSpPr txBox="1">
            <a:spLocks noGrp="1"/>
          </p:cNvSpPr>
          <p:nvPr>
            <p:ph type="title"/>
          </p:nvPr>
        </p:nvSpPr>
        <p:spPr>
          <a:xfrm>
            <a:off x="2438400" y="4324246"/>
            <a:ext cx="6797600" cy="1122400"/>
          </a:xfrm>
          <a:prstGeom prst="rect">
            <a:avLst/>
          </a:prstGeom>
        </p:spPr>
        <p:txBody>
          <a:bodyPr spcFirstLastPara="1" wrap="square" lIns="121900" tIns="121900" rIns="121900" bIns="121900" anchor="ctr" anchorCtr="0">
            <a:noAutofit/>
          </a:bodyPr>
          <a:lstStyle/>
          <a:p>
            <a:r>
              <a:rPr lang="en-US" b="1" dirty="0">
                <a:solidFill>
                  <a:schemeClr val="accent2"/>
                </a:solidFill>
              </a:rPr>
              <a:t>Evolution of Technologies</a:t>
            </a:r>
            <a:endParaRPr lang="en-US" dirty="0">
              <a:solidFill>
                <a:schemeClr val="accent2"/>
              </a:solidFill>
            </a:endParaRPr>
          </a:p>
        </p:txBody>
      </p:sp>
    </p:spTree>
    <p:extLst>
      <p:ext uri="{BB962C8B-B14F-4D97-AF65-F5344CB8AC3E}">
        <p14:creationId xmlns:p14="http://schemas.microsoft.com/office/powerpoint/2010/main" val="252096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p:nvPr/>
        </p:nvSpPr>
        <p:spPr>
          <a:xfrm>
            <a:off x="2060331" y="2054123"/>
            <a:ext cx="2619924" cy="3024832"/>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w="19050" cap="flat" cmpd="sng">
            <a:solidFill>
              <a:schemeClr val="accent1"/>
            </a:solidFill>
            <a:prstDash val="solid"/>
            <a:round/>
            <a:headEnd type="none" w="sm" len="sm"/>
            <a:tailEnd type="none" w="sm" len="sm"/>
          </a:ln>
          <a:effectLst>
            <a:outerShdw blurRad="257175" dist="123825" dir="5400000" algn="bl" rotWithShape="0">
              <a:srgbClr val="000000">
                <a:alpha val="34000"/>
              </a:srgbClr>
            </a:outerShdw>
          </a:effectLst>
        </p:spPr>
        <p:txBody>
          <a:bodyPr spcFirstLastPara="1" wrap="square" lIns="121900" tIns="121900" rIns="121900" bIns="121900" anchor="ctr" anchorCtr="0">
            <a:noAutofit/>
          </a:bodyPr>
          <a:lstStyle/>
          <a:p>
            <a:endParaRPr sz="2400"/>
          </a:p>
        </p:txBody>
      </p:sp>
      <p:sp>
        <p:nvSpPr>
          <p:cNvPr id="185" name="Google Shape;185;p34"/>
          <p:cNvSpPr txBox="1">
            <a:spLocks noGrp="1"/>
          </p:cNvSpPr>
          <p:nvPr>
            <p:ph type="title"/>
          </p:nvPr>
        </p:nvSpPr>
        <p:spPr>
          <a:xfrm>
            <a:off x="4032738" y="299312"/>
            <a:ext cx="6916616" cy="763600"/>
          </a:xfrm>
          <a:prstGeom prst="rect">
            <a:avLst/>
          </a:prstGeom>
        </p:spPr>
        <p:txBody>
          <a:bodyPr spcFirstLastPara="1" wrap="square" lIns="121900" tIns="121900" rIns="121900" bIns="121900" anchor="t" anchorCtr="0">
            <a:noAutofit/>
          </a:bodyPr>
          <a:lstStyle/>
          <a:p>
            <a:r>
              <a:rPr lang="en-US" b="1" dirty="0"/>
              <a:t>Introduction to Industrial Revolution (IR)</a:t>
            </a:r>
            <a:endParaRPr lang="en-US" dirty="0"/>
          </a:p>
        </p:txBody>
      </p:sp>
      <p:sp>
        <p:nvSpPr>
          <p:cNvPr id="187" name="Google Shape;187;p34"/>
          <p:cNvSpPr txBox="1">
            <a:spLocks noGrp="1"/>
          </p:cNvSpPr>
          <p:nvPr>
            <p:ph type="subTitle" idx="2"/>
          </p:nvPr>
        </p:nvSpPr>
        <p:spPr>
          <a:xfrm>
            <a:off x="4680254" y="1508344"/>
            <a:ext cx="5729838" cy="1908800"/>
          </a:xfrm>
          <a:prstGeom prst="rect">
            <a:avLst/>
          </a:prstGeom>
        </p:spPr>
        <p:txBody>
          <a:bodyPr spcFirstLastPara="1" wrap="square" lIns="121900" tIns="121900" rIns="121900" bIns="121900" anchor="t" anchorCtr="0">
            <a:noAutofit/>
          </a:bodyPr>
          <a:lstStyle/>
          <a:p>
            <a:r>
              <a:rPr lang="en-US" dirty="0" smtClean="0"/>
              <a:t>		The </a:t>
            </a:r>
            <a:r>
              <a:rPr lang="en-US" dirty="0"/>
              <a:t>Industrial Revolution was a significant time of big changes and new inventions that happened in the late 1700s and early 1800s. It's when societies shifted from using simple tools to make things to using new forms of energy, like coal, to power machines in big factories. This all started in England, where people came up with ideas to make work faster and better. During this time, making things changed from being done in small workshops and homes to being done in large factories. This change also caused people to move from the countryside to cities to find work</a:t>
            </a:r>
            <a:r>
              <a:rPr lang="en-US" dirty="0" smtClean="0"/>
              <a:t>.</a:t>
            </a:r>
          </a:p>
          <a:p>
            <a:endParaRPr lang="en-US" dirty="0" smtClean="0"/>
          </a:p>
          <a:p>
            <a:r>
              <a:rPr lang="en-US" dirty="0" smtClean="0"/>
              <a:t>		In </a:t>
            </a:r>
            <a:r>
              <a:rPr lang="en-US" dirty="0"/>
              <a:t>the United States, the Second Industrial Revolution, also called the American Industrial Revolution, began between 1820 and 1870. It had a big impact on many industries like making cloth, mining, making glass, and farming. Before this time, clothes were mostly made from wool and spun by hand.</a:t>
            </a:r>
          </a:p>
          <a:p>
            <a:endParaRPr lang="en-US" dirty="0"/>
          </a:p>
        </p:txBody>
      </p:sp>
      <p:grpSp>
        <p:nvGrpSpPr>
          <p:cNvPr id="188" name="Google Shape;188;p34"/>
          <p:cNvGrpSpPr/>
          <p:nvPr/>
        </p:nvGrpSpPr>
        <p:grpSpPr>
          <a:xfrm>
            <a:off x="2824239" y="3023373"/>
            <a:ext cx="1092107" cy="1086331"/>
            <a:chOff x="1412450" y="1954475"/>
            <a:chExt cx="297750" cy="296175"/>
          </a:xfrm>
        </p:grpSpPr>
        <p:sp>
          <p:nvSpPr>
            <p:cNvPr id="189" name="Google Shape;189;p34"/>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 name="Google Shape;190;p34"/>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51953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4" name="Google Shape;187;p34"/>
          <p:cNvSpPr txBox="1">
            <a:spLocks/>
          </p:cNvSpPr>
          <p:nvPr/>
        </p:nvSpPr>
        <p:spPr>
          <a:xfrm>
            <a:off x="2625968" y="1477108"/>
            <a:ext cx="7362093" cy="1908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smtClean="0">
                <a:solidFill>
                  <a:schemeClr val="bg1"/>
                </a:solidFill>
              </a:rPr>
              <a:t>	From the first Industrial Revolution, which used steam and water power, to the second one that used electricity and assembly lines, the fourth Industrial Revolution will build on what the third started by using computers and automation. This new revolution will make things even smarter and more automatic using data and machines that learn. Overall, these industrial revolutions have transformed the world into the modern society we know today. Some important parts of these changes include the invention of the steam engine, the growth of science and making things in large quantities, the rise of digital technology, and the development of smart systems that work on their own using data and machine learning.</a:t>
            </a:r>
            <a:endParaRPr lang="en-US" kern="0" dirty="0">
              <a:solidFill>
                <a:schemeClr val="bg1"/>
              </a:solidFill>
            </a:endParaRPr>
          </a:p>
        </p:txBody>
      </p:sp>
    </p:spTree>
    <p:extLst>
      <p:ext uri="{BB962C8B-B14F-4D97-AF65-F5344CB8AC3E}">
        <p14:creationId xmlns:p14="http://schemas.microsoft.com/office/powerpoint/2010/main" val="226843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6" name="Google Shape;187;p34"/>
          <p:cNvSpPr txBox="1">
            <a:spLocks/>
          </p:cNvSpPr>
          <p:nvPr/>
        </p:nvSpPr>
        <p:spPr>
          <a:xfrm>
            <a:off x="2813537" y="1922585"/>
            <a:ext cx="7362093" cy="1908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dirty="0">
                <a:solidFill>
                  <a:schemeClr val="bg1"/>
                </a:solidFill>
              </a:rPr>
              <a:t>The Most Important Inventions of the Industrial </a:t>
            </a:r>
            <a:r>
              <a:rPr lang="en-US" b="1" dirty="0" smtClean="0">
                <a:solidFill>
                  <a:schemeClr val="bg1"/>
                </a:solidFill>
              </a:rPr>
              <a:t>Revolution</a:t>
            </a:r>
          </a:p>
          <a:p>
            <a:endParaRPr lang="en-US" dirty="0">
              <a:solidFill>
                <a:schemeClr val="bg1"/>
              </a:solidFill>
            </a:endParaRPr>
          </a:p>
          <a:p>
            <a:pPr marL="342900" lvl="0" indent="-342900">
              <a:buFont typeface="Arial" panose="020B0604020202020204" pitchFamily="34" charset="0"/>
              <a:buChar char="•"/>
            </a:pPr>
            <a:r>
              <a:rPr lang="en-US" b="1" dirty="0">
                <a:solidFill>
                  <a:schemeClr val="bg1"/>
                </a:solidFill>
              </a:rPr>
              <a:t>Transportation: </a:t>
            </a:r>
            <a:r>
              <a:rPr lang="en-US" dirty="0">
                <a:solidFill>
                  <a:schemeClr val="bg1"/>
                </a:solidFill>
              </a:rPr>
              <a:t>The Steam Engine, The Railroad, The Diesel Engine, The Airplane</a:t>
            </a:r>
            <a:r>
              <a:rPr lang="en-US" dirty="0" smtClean="0">
                <a:solidFill>
                  <a:schemeClr val="bg1"/>
                </a:solidFill>
              </a:rPr>
              <a:t>.</a:t>
            </a:r>
          </a:p>
          <a:p>
            <a:pPr marL="342900" lvl="0" indent="-342900">
              <a:buFont typeface="Arial" panose="020B0604020202020204" pitchFamily="34" charset="0"/>
              <a:buChar char="•"/>
            </a:pPr>
            <a:endParaRPr lang="en-US" dirty="0">
              <a:solidFill>
                <a:schemeClr val="bg1"/>
              </a:solidFill>
            </a:endParaRPr>
          </a:p>
          <a:p>
            <a:pPr marL="342900" lvl="0" indent="-342900">
              <a:buFont typeface="Arial" panose="020B0604020202020204" pitchFamily="34" charset="0"/>
              <a:buChar char="•"/>
            </a:pPr>
            <a:r>
              <a:rPr lang="en-US" b="1" dirty="0">
                <a:solidFill>
                  <a:schemeClr val="bg1"/>
                </a:solidFill>
              </a:rPr>
              <a:t>Communication: </a:t>
            </a:r>
            <a:r>
              <a:rPr lang="en-US" dirty="0">
                <a:solidFill>
                  <a:schemeClr val="bg1"/>
                </a:solidFill>
              </a:rPr>
              <a:t>The Telegraph, The Transatlantic Cable. The Phonograph. The Telephone</a:t>
            </a:r>
            <a:r>
              <a:rPr lang="en-US" dirty="0" smtClean="0">
                <a:solidFill>
                  <a:schemeClr val="bg1"/>
                </a:solidFill>
              </a:rPr>
              <a:t>.</a:t>
            </a:r>
          </a:p>
          <a:p>
            <a:pPr marL="342900" lvl="0" indent="-342900">
              <a:buFont typeface="Arial" panose="020B0604020202020204" pitchFamily="34" charset="0"/>
              <a:buChar char="•"/>
            </a:pPr>
            <a:endParaRPr lang="en-US" dirty="0">
              <a:solidFill>
                <a:schemeClr val="bg1"/>
              </a:solidFill>
            </a:endParaRPr>
          </a:p>
          <a:p>
            <a:pPr marL="342900" lvl="0" indent="-342900">
              <a:buFont typeface="Arial" panose="020B0604020202020204" pitchFamily="34" charset="0"/>
              <a:buChar char="•"/>
            </a:pPr>
            <a:r>
              <a:rPr lang="en-US" b="1" dirty="0">
                <a:solidFill>
                  <a:schemeClr val="bg1"/>
                </a:solidFill>
              </a:rPr>
              <a:t>Industry:</a:t>
            </a:r>
            <a:r>
              <a:rPr lang="en-US" dirty="0">
                <a:solidFill>
                  <a:schemeClr val="bg1"/>
                </a:solidFill>
              </a:rPr>
              <a:t> The Cotton Gin, The Sewing Machine, Electric Lights.</a:t>
            </a:r>
          </a:p>
        </p:txBody>
      </p:sp>
    </p:spTree>
    <p:extLst>
      <p:ext uri="{BB962C8B-B14F-4D97-AF65-F5344CB8AC3E}">
        <p14:creationId xmlns:p14="http://schemas.microsoft.com/office/powerpoint/2010/main" val="163316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Title 1"/>
          <p:cNvSpPr>
            <a:spLocks noGrp="1"/>
          </p:cNvSpPr>
          <p:nvPr>
            <p:ph type="title"/>
          </p:nvPr>
        </p:nvSpPr>
        <p:spPr>
          <a:xfrm>
            <a:off x="1455846" y="0"/>
            <a:ext cx="6986953" cy="763600"/>
          </a:xfrm>
        </p:spPr>
        <p:txBody>
          <a:bodyPr/>
          <a:lstStyle/>
          <a:p>
            <a:r>
              <a:rPr lang="en-US" b="1" dirty="0"/>
              <a:t>Historical Background (IR1, IR2, IR3.0)</a:t>
            </a:r>
            <a:r>
              <a:rPr lang="en-US" dirty="0"/>
              <a:t/>
            </a:r>
            <a:br>
              <a:rPr lang="en-US" dirty="0"/>
            </a:br>
            <a:endParaRPr lang="en-US" dirty="0"/>
          </a:p>
        </p:txBody>
      </p:sp>
      <p:sp>
        <p:nvSpPr>
          <p:cNvPr id="4" name="Subtitle 3"/>
          <p:cNvSpPr>
            <a:spLocks noGrp="1"/>
          </p:cNvSpPr>
          <p:nvPr>
            <p:ph type="subTitle" idx="2"/>
          </p:nvPr>
        </p:nvSpPr>
        <p:spPr>
          <a:xfrm>
            <a:off x="1525456" y="1417055"/>
            <a:ext cx="7548206" cy="1624400"/>
          </a:xfrm>
        </p:spPr>
        <p:txBody>
          <a:bodyPr/>
          <a:lstStyle/>
          <a:p>
            <a:r>
              <a:rPr lang="en-US" dirty="0" smtClean="0"/>
              <a:t>		The </a:t>
            </a:r>
            <a:r>
              <a:rPr lang="en-US" dirty="0"/>
              <a:t>Industrial Revolution started in the late 1770s in Great Britain and later spread to other parts of Europe. Following England, Belgium, France, and the German states were the first European countries to experience industrialization. The Agricultural Revolution played a crucial role in eventually causing the Industrial Revolution. As mentioned earlier, the initial spark of the Industrial Revolution in 18th century Britain was linked to greater food production, a significant result of the changes brought about by the Agricultural Revolution</a:t>
            </a:r>
            <a:r>
              <a:rPr lang="en-US" dirty="0" smtClean="0"/>
              <a:t>.</a:t>
            </a:r>
          </a:p>
          <a:p>
            <a:endParaRPr lang="en-US" dirty="0"/>
          </a:p>
          <a:p>
            <a:r>
              <a:rPr lang="en-US" dirty="0"/>
              <a:t>The four types of industries are</a:t>
            </a:r>
            <a:r>
              <a:rPr lang="en-US" dirty="0" smtClean="0"/>
              <a:t>:</a:t>
            </a:r>
          </a:p>
          <a:p>
            <a:endParaRPr lang="en-US" dirty="0"/>
          </a:p>
          <a:p>
            <a:pPr lvl="0">
              <a:buFont typeface="Arial" panose="020B0604020202020204" pitchFamily="34" charset="0"/>
              <a:buChar char="•"/>
            </a:pPr>
            <a:r>
              <a:rPr lang="en-US" b="1" dirty="0"/>
              <a:t>The primary industry</a:t>
            </a:r>
            <a:r>
              <a:rPr lang="en-US" dirty="0"/>
              <a:t> – involves getting raw materials e.g., mining, farming, and fishing</a:t>
            </a:r>
            <a:r>
              <a:rPr lang="en-US" dirty="0" smtClean="0"/>
              <a:t>.</a:t>
            </a:r>
          </a:p>
          <a:p>
            <a:pPr lvl="0">
              <a:buFont typeface="Arial" panose="020B0604020202020204" pitchFamily="34" charset="0"/>
              <a:buChar char="•"/>
            </a:pPr>
            <a:endParaRPr lang="en-US" dirty="0"/>
          </a:p>
          <a:p>
            <a:pPr lvl="0">
              <a:buFont typeface="Arial" panose="020B0604020202020204" pitchFamily="34" charset="0"/>
              <a:buChar char="•"/>
            </a:pPr>
            <a:r>
              <a:rPr lang="en-US" b="1" dirty="0"/>
              <a:t>The secondary industry</a:t>
            </a:r>
            <a:r>
              <a:rPr lang="en-US" dirty="0"/>
              <a:t> – involves manufacturing e.g., making cars and steel</a:t>
            </a:r>
            <a:r>
              <a:rPr lang="en-US" dirty="0" smtClean="0"/>
              <a:t>.</a:t>
            </a:r>
          </a:p>
          <a:p>
            <a:pPr lvl="0">
              <a:buFont typeface="Arial" panose="020B0604020202020204" pitchFamily="34" charset="0"/>
              <a:buChar char="•"/>
            </a:pPr>
            <a:endParaRPr lang="en-US" dirty="0"/>
          </a:p>
          <a:p>
            <a:pPr lvl="0">
              <a:buFont typeface="Arial" panose="020B0604020202020204" pitchFamily="34" charset="0"/>
              <a:buChar char="•"/>
            </a:pPr>
            <a:r>
              <a:rPr lang="en-US" b="1" dirty="0"/>
              <a:t>Tertiary industries</a:t>
            </a:r>
            <a:r>
              <a:rPr lang="en-US" dirty="0"/>
              <a:t> – provide a service e.g., teaching and nursing.</a:t>
            </a:r>
          </a:p>
          <a:p>
            <a:pPr>
              <a:buFont typeface="Arial" panose="020B0604020202020204" pitchFamily="34" charset="0"/>
              <a:buChar char="•"/>
            </a:pPr>
            <a:endParaRPr lang="en-US" b="1" dirty="0" smtClean="0"/>
          </a:p>
          <a:p>
            <a:pPr>
              <a:buFont typeface="Arial" panose="020B0604020202020204" pitchFamily="34" charset="0"/>
              <a:buChar char="•"/>
            </a:pPr>
            <a:r>
              <a:rPr lang="en-US" b="1" dirty="0" smtClean="0"/>
              <a:t>The </a:t>
            </a:r>
            <a:r>
              <a:rPr lang="en-US" b="1" dirty="0"/>
              <a:t>quaternary industry</a:t>
            </a:r>
            <a:r>
              <a:rPr lang="en-US" dirty="0"/>
              <a:t> – involves research and development industries e.g., IT.</a:t>
            </a:r>
          </a:p>
        </p:txBody>
      </p:sp>
    </p:spTree>
    <p:extLst>
      <p:ext uri="{BB962C8B-B14F-4D97-AF65-F5344CB8AC3E}">
        <p14:creationId xmlns:p14="http://schemas.microsoft.com/office/powerpoint/2010/main" val="226659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1336430" y="486867"/>
            <a:ext cx="5978769" cy="763600"/>
          </a:xfrm>
          <a:prstGeom prst="rect">
            <a:avLst/>
          </a:prstGeom>
        </p:spPr>
        <p:txBody>
          <a:bodyPr spcFirstLastPara="1" wrap="square" lIns="121900" tIns="121900" rIns="121900" bIns="121900" anchor="t" anchorCtr="0">
            <a:noAutofit/>
          </a:bodyPr>
          <a:lstStyle/>
          <a:p>
            <a:r>
              <a:rPr lang="en-US" b="1" dirty="0"/>
              <a:t>Industrial Revolution (IR1.0)</a:t>
            </a:r>
            <a:r>
              <a:rPr lang="en-US" dirty="0"/>
              <a:t/>
            </a:r>
            <a:br>
              <a:rPr lang="en-US" dirty="0"/>
            </a:br>
            <a:endParaRPr dirty="0"/>
          </a:p>
        </p:txBody>
      </p:sp>
      <p:sp>
        <p:nvSpPr>
          <p:cNvPr id="238" name="Google Shape;238;p37"/>
          <p:cNvSpPr txBox="1">
            <a:spLocks noGrp="1"/>
          </p:cNvSpPr>
          <p:nvPr>
            <p:ph type="subTitle" idx="2"/>
          </p:nvPr>
        </p:nvSpPr>
        <p:spPr>
          <a:xfrm>
            <a:off x="1336430" y="1570894"/>
            <a:ext cx="3515467" cy="1624400"/>
          </a:xfrm>
          <a:prstGeom prst="rect">
            <a:avLst/>
          </a:prstGeom>
        </p:spPr>
        <p:txBody>
          <a:bodyPr spcFirstLastPara="1" wrap="square" lIns="121900" tIns="121900" rIns="121900" bIns="121900" anchor="t" anchorCtr="0">
            <a:noAutofit/>
          </a:bodyPr>
          <a:lstStyle/>
          <a:p>
            <a:r>
              <a:rPr lang="en-US" dirty="0" smtClean="0"/>
              <a:t>		The </a:t>
            </a:r>
            <a:r>
              <a:rPr lang="en-US" dirty="0"/>
              <a:t>Industrial Revolution (IR) is characterized as a shift to fresh methods of manufacturing. The term IR was initially introduced in the 1760s, precisely when this transformation commenced. The changes in the inaugural IR encompassed a shift from manual production techniques to machinery, the growing adoption of steam power, the creation of machine tools, and the emergence of the factory system.</a:t>
            </a:r>
          </a:p>
        </p:txBody>
      </p:sp>
      <p:pic>
        <p:nvPicPr>
          <p:cNvPr id="6" name="Picture 5"/>
          <p:cNvPicPr/>
          <p:nvPr/>
        </p:nvPicPr>
        <p:blipFill>
          <a:blip r:embed="rId3"/>
          <a:stretch>
            <a:fillRect/>
          </a:stretch>
        </p:blipFill>
        <p:spPr>
          <a:xfrm>
            <a:off x="4851897" y="1570894"/>
            <a:ext cx="4854811" cy="3962398"/>
          </a:xfrm>
          <a:prstGeom prst="rect">
            <a:avLst/>
          </a:prstGeom>
        </p:spPr>
      </p:pic>
    </p:spTree>
    <p:extLst>
      <p:ext uri="{BB962C8B-B14F-4D97-AF65-F5344CB8AC3E}">
        <p14:creationId xmlns:p14="http://schemas.microsoft.com/office/powerpoint/2010/main" val="138738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1666144" y="529002"/>
            <a:ext cx="6039200" cy="763600"/>
          </a:xfrm>
          <a:prstGeom prst="rect">
            <a:avLst/>
          </a:prstGeom>
        </p:spPr>
        <p:txBody>
          <a:bodyPr spcFirstLastPara="1" wrap="square" lIns="121900" tIns="121900" rIns="121900" bIns="121900" anchor="t" anchorCtr="0">
            <a:noAutofit/>
          </a:bodyPr>
          <a:lstStyle/>
          <a:p>
            <a:r>
              <a:rPr lang="en-US" b="1" dirty="0"/>
              <a:t>Industrial Revolution (</a:t>
            </a:r>
            <a:r>
              <a:rPr lang="en-US" b="1" dirty="0" smtClean="0"/>
              <a:t>IR 2.0)</a:t>
            </a:r>
            <a:endParaRPr lang="en-US" dirty="0"/>
          </a:p>
        </p:txBody>
      </p:sp>
      <p:sp>
        <p:nvSpPr>
          <p:cNvPr id="238" name="Google Shape;238;p37"/>
          <p:cNvSpPr txBox="1">
            <a:spLocks noGrp="1"/>
          </p:cNvSpPr>
          <p:nvPr>
            <p:ph type="subTitle" idx="2"/>
          </p:nvPr>
        </p:nvSpPr>
        <p:spPr>
          <a:xfrm>
            <a:off x="1666143" y="1292602"/>
            <a:ext cx="3960933" cy="1624400"/>
          </a:xfrm>
          <a:prstGeom prst="rect">
            <a:avLst/>
          </a:prstGeom>
        </p:spPr>
        <p:txBody>
          <a:bodyPr spcFirstLastPara="1" wrap="square" lIns="121900" tIns="121900" rIns="121900" bIns="121900" anchor="t" anchorCtr="0">
            <a:noAutofit/>
          </a:bodyPr>
          <a:lstStyle/>
          <a:p>
            <a:r>
              <a:rPr lang="en-US" dirty="0" smtClean="0"/>
              <a:t>		The </a:t>
            </a:r>
            <a:r>
              <a:rPr lang="en-US" dirty="0"/>
              <a:t>Second Industrial Revolution, which is also referred to as the Technological Revolution, commenced around the 1870s. The progress in this second phase of industrialization encompassed the creation of techniques for producing parts that could be swapped easily, along with the widespread integration of existing technologies like telegraph and railroad networks. This integration facilitated the extensive movement of people and concepts, thus improving communication. Furthermore, novel technological systems were introduced during this period, such as electric power and telephones.</a:t>
            </a:r>
          </a:p>
        </p:txBody>
      </p:sp>
      <p:pic>
        <p:nvPicPr>
          <p:cNvPr id="7" name="Picture 6"/>
          <p:cNvPicPr/>
          <p:nvPr/>
        </p:nvPicPr>
        <p:blipFill>
          <a:blip r:embed="rId3"/>
          <a:stretch>
            <a:fillRect/>
          </a:stretch>
        </p:blipFill>
        <p:spPr>
          <a:xfrm>
            <a:off x="5925648" y="1917231"/>
            <a:ext cx="4156198" cy="3358153"/>
          </a:xfrm>
          <a:prstGeom prst="rect">
            <a:avLst/>
          </a:prstGeom>
        </p:spPr>
      </p:pic>
    </p:spTree>
    <p:extLst>
      <p:ext uri="{BB962C8B-B14F-4D97-AF65-F5344CB8AC3E}">
        <p14:creationId xmlns:p14="http://schemas.microsoft.com/office/powerpoint/2010/main" val="182133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neycomb Project Proposal by Slidesgo">
  <a:themeElements>
    <a:clrScheme name="Simple Light">
      <a:dk1>
        <a:srgbClr val="000000"/>
      </a:dk1>
      <a:lt1>
        <a:srgbClr val="FFFFFF"/>
      </a:lt1>
      <a:dk2>
        <a:srgbClr val="595959"/>
      </a:dk2>
      <a:lt2>
        <a:srgbClr val="EEEEEE"/>
      </a:lt2>
      <a:accent1>
        <a:srgbClr val="00C3FF"/>
      </a:accent1>
      <a:accent2>
        <a:srgbClr val="0094FF"/>
      </a:accent2>
      <a:accent3>
        <a:srgbClr val="383838"/>
      </a:accent3>
      <a:accent4>
        <a:srgbClr val="00BBFF"/>
      </a:accent4>
      <a:accent5>
        <a:srgbClr val="0094FF"/>
      </a:accent5>
      <a:accent6>
        <a:srgbClr val="38383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505</Words>
  <Application>Microsoft Office PowerPoint</Application>
  <PresentationFormat>Widescreen</PresentationFormat>
  <Paragraphs>125</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Dosis</vt:lpstr>
      <vt:lpstr>Proxima Nova</vt:lpstr>
      <vt:lpstr>Swis721 BlkEx BT</vt:lpstr>
      <vt:lpstr>Teko Light</vt:lpstr>
      <vt:lpstr>Teko Medium</vt:lpstr>
      <vt:lpstr>Titillium Web</vt:lpstr>
      <vt:lpstr>Office Theme</vt:lpstr>
      <vt:lpstr>Honeycomb Project Proposal by Slidesgo</vt:lpstr>
      <vt:lpstr>INTRODUCTION TO EMERGING TECHNOLOGIES</vt:lpstr>
      <vt:lpstr>Contents of this Chapter</vt:lpstr>
      <vt:lpstr>Evolution of Technologies</vt:lpstr>
      <vt:lpstr>Introduction to Industrial Revolution (IR)</vt:lpstr>
      <vt:lpstr>PowerPoint Presentation</vt:lpstr>
      <vt:lpstr>PowerPoint Presentation</vt:lpstr>
      <vt:lpstr>Historical Background (IR1, IR2, IR3.0) </vt:lpstr>
      <vt:lpstr>Industrial Revolution (IR1.0) </vt:lpstr>
      <vt:lpstr>Industrial Revolution (IR 2.0)</vt:lpstr>
      <vt:lpstr>Industrial Revolution (IR3.0)</vt:lpstr>
      <vt:lpstr>Industrial Revolution (IR4.0)</vt:lpstr>
      <vt:lpstr>Role of Data for Emerging Technologies </vt:lpstr>
      <vt:lpstr>Enabling devices and networks for Emerging technologies (programmable devices)</vt:lpstr>
      <vt:lpstr>List of some Programmable devices</vt:lpstr>
      <vt:lpstr>Human to Machine Interaction </vt:lpstr>
      <vt:lpstr>Future trends in emerging technologies </vt:lpstr>
      <vt:lpstr>Future trends in emerging technologies </vt:lpstr>
      <vt:lpstr>Future trends in emerging technologies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EMERGING TECHNOLOGIES</dc:title>
  <dc:creator>Kyle Sandrei Villamor</dc:creator>
  <cp:lastModifiedBy>Kyle Sandrei Villamor</cp:lastModifiedBy>
  <cp:revision>26</cp:revision>
  <dcterms:created xsi:type="dcterms:W3CDTF">2023-08-17T18:40:14Z</dcterms:created>
  <dcterms:modified xsi:type="dcterms:W3CDTF">2023-08-22T05:17:44Z</dcterms:modified>
</cp:coreProperties>
</file>