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5" r:id="rId2"/>
    <p:sldMasterId id="2147483712" r:id="rId3"/>
    <p:sldMasterId id="2147483752" r:id="rId4"/>
    <p:sldMasterId id="2147483765" r:id="rId5"/>
  </p:sldMasterIdLst>
  <p:notesMasterIdLst>
    <p:notesMasterId r:id="rId28"/>
  </p:notesMasterIdLst>
  <p:sldIdLst>
    <p:sldId id="256" r:id="rId6"/>
    <p:sldId id="257" r:id="rId7"/>
    <p:sldId id="258" r:id="rId8"/>
    <p:sldId id="276" r:id="rId9"/>
    <p:sldId id="265" r:id="rId10"/>
    <p:sldId id="259" r:id="rId11"/>
    <p:sldId id="262" r:id="rId12"/>
    <p:sldId id="261" r:id="rId13"/>
    <p:sldId id="264" r:id="rId14"/>
    <p:sldId id="263" r:id="rId15"/>
    <p:sldId id="266" r:id="rId16"/>
    <p:sldId id="267" r:id="rId17"/>
    <p:sldId id="277" r:id="rId18"/>
    <p:sldId id="268" r:id="rId19"/>
    <p:sldId id="27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094D3-65ED-E04A-5056-9E1B049E1768}" v="2687" dt="2020-11-24T20:41:22.550"/>
    <p1510:client id="{8E16143F-538A-BDD0-3F80-093216106C7D}" v="548" dt="2020-11-24T21:06:44.850"/>
    <p1510:client id="{95864F70-ED9A-4991-85B8-EBB671FD30C8}" v="972" dt="2020-11-24T01:57:12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D6A3-FCD2-45D5-9534-875DCCBD36D5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C0029-E4E2-4DAD-BFF2-4B83F4189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11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Relationship Id="rId4" Type="http://schemas.microsoft.com/office/2007/relationships/hdphoto" Target="../media/hdphoto1.wdp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9980E-E52B-46B5-8F72-D560544F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AEDA6A-4C75-4FFE-8FC9-E11970B4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9A8A1-8661-4579-8543-470B4E4F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01F28-3A44-48DA-BB62-6F2FFEF9E567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7E1F7-2036-4B3C-9B7A-13D6958B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0A366-CA45-4D48-8566-252C3EFD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CEA85-F033-4F8A-BFBD-61E370C4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1F99AE-D74D-4051-ADBD-31D99A6C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4C189-9E69-4D82-A95C-DA61490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AD53A-64B5-4B57-B965-4B16662A8AF4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064D23-CCFA-4FA8-9B12-3EC9983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6E106A-93CA-48FC-BDFD-FCF4BBBC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50F81-B2E3-4E29-B8AB-07D24D9B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7BF7AD-7F2A-4308-926F-B08157799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579B4-DF3C-47B6-BFC8-28D0A807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3FCA-CAD4-48E9-8E5B-6C7BE4683BBA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B128C-D197-4C1E-94E4-0863C1D6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0303F-CEDB-4E13-8D71-99A975A2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7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858020"/>
          </a:xfrm>
          <a:prstGeom prst="rect">
            <a:avLst/>
          </a:prstGeom>
          <a:gradFill flip="none" rotWithShape="1">
            <a:gsLst>
              <a:gs pos="100000">
                <a:srgbClr val="FF6600"/>
              </a:gs>
              <a:gs pos="0">
                <a:srgbClr val="FF96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b="0" i="0">
              <a:latin typeface="Itau Display Regular" panose="020B0503020204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5FAD775-4CA5-44E0-8EA5-AC64B7FA05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6000">
                <a:schemeClr val="tx1">
                  <a:alpha val="17000"/>
                </a:schemeClr>
              </a:gs>
              <a:gs pos="1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42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DBC9BE0-9430-47A0-ACB3-9DC612950707}"/>
              </a:ext>
            </a:extLst>
          </p:cNvPr>
          <p:cNvGrpSpPr/>
          <p:nvPr userDrawn="1"/>
        </p:nvGrpSpPr>
        <p:grpSpPr>
          <a:xfrm>
            <a:off x="6838950" y="-9115"/>
            <a:ext cx="5362895" cy="6876000"/>
            <a:chOff x="6838950" y="-9112"/>
            <a:chExt cx="5362895" cy="68571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ACEC7A8-D18D-48B7-8477-689F8E49C72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5" t="6875" r="44436" b="8907"/>
            <a:stretch/>
          </p:blipFill>
          <p:spPr>
            <a:xfrm>
              <a:off x="6838950" y="-2763"/>
              <a:ext cx="5353050" cy="6850826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910EBD03-928B-45E2-AE37-0B6E6F5D77C7}"/>
                </a:ext>
              </a:extLst>
            </p:cNvPr>
            <p:cNvSpPr/>
            <p:nvPr userDrawn="1"/>
          </p:nvSpPr>
          <p:spPr>
            <a:xfrm>
              <a:off x="7086601" y="-9112"/>
              <a:ext cx="5115244" cy="6857175"/>
            </a:xfrm>
            <a:custGeom>
              <a:avLst/>
              <a:gdLst>
                <a:gd name="connsiteX0" fmla="*/ 5338916 w 8937522"/>
                <a:gd name="connsiteY0" fmla="*/ 0 h 13745497"/>
                <a:gd name="connsiteX1" fmla="*/ 8937522 w 8937522"/>
                <a:gd name="connsiteY1" fmla="*/ 0 h 13745497"/>
                <a:gd name="connsiteX2" fmla="*/ 8937522 w 8937522"/>
                <a:gd name="connsiteY2" fmla="*/ 13745497 h 13745497"/>
                <a:gd name="connsiteX3" fmla="*/ 0 w 8937522"/>
                <a:gd name="connsiteY3" fmla="*/ 13745497 h 13745497"/>
                <a:gd name="connsiteX4" fmla="*/ 5279922 w 8937522"/>
                <a:gd name="connsiteY4" fmla="*/ 58994 h 13745497"/>
                <a:gd name="connsiteX0" fmla="*/ 5383517 w 8982123"/>
                <a:gd name="connsiteY0" fmla="*/ 0 h 13745497"/>
                <a:gd name="connsiteX1" fmla="*/ 8982123 w 8982123"/>
                <a:gd name="connsiteY1" fmla="*/ 0 h 13745497"/>
                <a:gd name="connsiteX2" fmla="*/ 8982123 w 8982123"/>
                <a:gd name="connsiteY2" fmla="*/ 13745497 h 13745497"/>
                <a:gd name="connsiteX3" fmla="*/ 0 w 8982123"/>
                <a:gd name="connsiteY3" fmla="*/ 13745497 h 13745497"/>
                <a:gd name="connsiteX4" fmla="*/ 5324523 w 8982123"/>
                <a:gd name="connsiteY4" fmla="*/ 58994 h 13745497"/>
                <a:gd name="connsiteX0" fmla="*/ 5383517 w 8982123"/>
                <a:gd name="connsiteY0" fmla="*/ 0 h 13745497"/>
                <a:gd name="connsiteX1" fmla="*/ 8982123 w 8982123"/>
                <a:gd name="connsiteY1" fmla="*/ 0 h 13745497"/>
                <a:gd name="connsiteX2" fmla="*/ 8982123 w 8982123"/>
                <a:gd name="connsiteY2" fmla="*/ 13745497 h 13745497"/>
                <a:gd name="connsiteX3" fmla="*/ 0 w 8982123"/>
                <a:gd name="connsiteY3" fmla="*/ 13745497 h 13745497"/>
                <a:gd name="connsiteX0" fmla="*/ 3521418 w 8982123"/>
                <a:gd name="connsiteY0" fmla="*/ 0 h 13758238"/>
                <a:gd name="connsiteX1" fmla="*/ 8982123 w 8982123"/>
                <a:gd name="connsiteY1" fmla="*/ 12741 h 13758238"/>
                <a:gd name="connsiteX2" fmla="*/ 8982123 w 8982123"/>
                <a:gd name="connsiteY2" fmla="*/ 13758238 h 13758238"/>
                <a:gd name="connsiteX3" fmla="*/ 0 w 8982123"/>
                <a:gd name="connsiteY3" fmla="*/ 13758238 h 137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2123" h="13758238">
                  <a:moveTo>
                    <a:pt x="3521418" y="0"/>
                  </a:moveTo>
                  <a:lnTo>
                    <a:pt x="8982123" y="12741"/>
                  </a:lnTo>
                  <a:lnTo>
                    <a:pt x="8982123" y="13758238"/>
                  </a:lnTo>
                  <a:lnTo>
                    <a:pt x="0" y="13758238"/>
                  </a:lnTo>
                </a:path>
              </a:pathLst>
            </a:custGeom>
            <a:gradFill flip="none" rotWithShape="1">
              <a:gsLst>
                <a:gs pos="62000">
                  <a:schemeClr val="accent5">
                    <a:lumMod val="50000"/>
                    <a:alpha val="10000"/>
                  </a:schemeClr>
                </a:gs>
                <a:gs pos="15000">
                  <a:schemeClr val="tx1">
                    <a:alpha val="8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EAF0571B-89B6-4812-B4C8-E4A8B0567A64}"/>
              </a:ext>
            </a:extLst>
          </p:cNvPr>
          <p:cNvSpPr/>
          <p:nvPr userDrawn="1"/>
        </p:nvSpPr>
        <p:spPr>
          <a:xfrm rot="10800000">
            <a:off x="-1" y="-2763"/>
            <a:ext cx="11372850" cy="6870700"/>
          </a:xfrm>
          <a:custGeom>
            <a:avLst/>
            <a:gdLst>
              <a:gd name="connsiteX0" fmla="*/ 0 w 9089035"/>
              <a:gd name="connsiteY0" fmla="*/ 0 h 6857999"/>
              <a:gd name="connsiteX1" fmla="*/ 9089035 w 9089035"/>
              <a:gd name="connsiteY1" fmla="*/ 0 h 6857999"/>
              <a:gd name="connsiteX2" fmla="*/ 9089035 w 9089035"/>
              <a:gd name="connsiteY2" fmla="*/ 6857999 h 6857999"/>
              <a:gd name="connsiteX3" fmla="*/ 0 w 9089035"/>
              <a:gd name="connsiteY3" fmla="*/ 6857999 h 6857999"/>
              <a:gd name="connsiteX4" fmla="*/ 0 w 9089035"/>
              <a:gd name="connsiteY4" fmla="*/ 0 h 6857999"/>
              <a:gd name="connsiteX0" fmla="*/ 3164114 w 9089035"/>
              <a:gd name="connsiteY0" fmla="*/ 14514 h 6857999"/>
              <a:gd name="connsiteX1" fmla="*/ 9089035 w 9089035"/>
              <a:gd name="connsiteY1" fmla="*/ 0 h 6857999"/>
              <a:gd name="connsiteX2" fmla="*/ 9089035 w 9089035"/>
              <a:gd name="connsiteY2" fmla="*/ 6857999 h 6857999"/>
              <a:gd name="connsiteX3" fmla="*/ 0 w 9089035"/>
              <a:gd name="connsiteY3" fmla="*/ 6857999 h 6857999"/>
              <a:gd name="connsiteX4" fmla="*/ 3164114 w 9089035"/>
              <a:gd name="connsiteY4" fmla="*/ 14514 h 6857999"/>
              <a:gd name="connsiteX0" fmla="*/ 1988457 w 9089035"/>
              <a:gd name="connsiteY0" fmla="*/ 0 h 6858000"/>
              <a:gd name="connsiteX1" fmla="*/ 9089035 w 9089035"/>
              <a:gd name="connsiteY1" fmla="*/ 1 h 6858000"/>
              <a:gd name="connsiteX2" fmla="*/ 9089035 w 9089035"/>
              <a:gd name="connsiteY2" fmla="*/ 6858000 h 6858000"/>
              <a:gd name="connsiteX3" fmla="*/ 0 w 9089035"/>
              <a:gd name="connsiteY3" fmla="*/ 6858000 h 6858000"/>
              <a:gd name="connsiteX4" fmla="*/ 1988457 w 9089035"/>
              <a:gd name="connsiteY4" fmla="*/ 0 h 6858000"/>
              <a:gd name="connsiteX0" fmla="*/ 2099582 w 9089035"/>
              <a:gd name="connsiteY0" fmla="*/ 6349 h 6857999"/>
              <a:gd name="connsiteX1" fmla="*/ 9089035 w 9089035"/>
              <a:gd name="connsiteY1" fmla="*/ 0 h 6857999"/>
              <a:gd name="connsiteX2" fmla="*/ 9089035 w 9089035"/>
              <a:gd name="connsiteY2" fmla="*/ 6857999 h 6857999"/>
              <a:gd name="connsiteX3" fmla="*/ 0 w 9089035"/>
              <a:gd name="connsiteY3" fmla="*/ 6857999 h 6857999"/>
              <a:gd name="connsiteX4" fmla="*/ 2099582 w 9089035"/>
              <a:gd name="connsiteY4" fmla="*/ 6349 h 6857999"/>
              <a:gd name="connsiteX0" fmla="*/ 2001157 w 9089035"/>
              <a:gd name="connsiteY0" fmla="*/ 0 h 6870700"/>
              <a:gd name="connsiteX1" fmla="*/ 9089035 w 9089035"/>
              <a:gd name="connsiteY1" fmla="*/ 12701 h 6870700"/>
              <a:gd name="connsiteX2" fmla="*/ 9089035 w 9089035"/>
              <a:gd name="connsiteY2" fmla="*/ 6870700 h 6870700"/>
              <a:gd name="connsiteX3" fmla="*/ 0 w 9089035"/>
              <a:gd name="connsiteY3" fmla="*/ 6870700 h 6870700"/>
              <a:gd name="connsiteX4" fmla="*/ 2001157 w 9089035"/>
              <a:gd name="connsiteY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9035" h="6870700">
                <a:moveTo>
                  <a:pt x="2001157" y="0"/>
                </a:moveTo>
                <a:lnTo>
                  <a:pt x="9089035" y="12701"/>
                </a:lnTo>
                <a:lnTo>
                  <a:pt x="9089035" y="6870700"/>
                </a:lnTo>
                <a:lnTo>
                  <a:pt x="0" y="6870700"/>
                </a:lnTo>
                <a:lnTo>
                  <a:pt x="2001157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103790E3-51F8-4F93-8677-05F274330E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79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7" y="348094"/>
            <a:ext cx="894495" cy="864000"/>
          </a:xfrm>
          <a:prstGeom prst="rect">
            <a:avLst/>
          </a:prstGeom>
        </p:spPr>
      </p:pic>
      <p:sp>
        <p:nvSpPr>
          <p:cNvPr id="10" name="MSIPCMContentMarking" descr="{&quot;HashCode&quot;:1880169108,&quot;Placement&quot;:&quot;Footer&quot;}">
            <a:extLst>
              <a:ext uri="{FF2B5EF4-FFF2-40B4-BE49-F238E27FC236}">
                <a16:creationId xmlns:a16="http://schemas.microsoft.com/office/drawing/2014/main" id="{E9996910-B506-4F26-909C-3474BFFB272B}"/>
              </a:ext>
            </a:extLst>
          </p:cNvPr>
          <p:cNvSpPr txBox="1"/>
          <p:nvPr userDrawn="1"/>
        </p:nvSpPr>
        <p:spPr>
          <a:xfrm>
            <a:off x="5261503" y="6561475"/>
            <a:ext cx="1668993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200">
                <a:solidFill>
                  <a:srgbClr val="FFFF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990308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drão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 userDrawn="1"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0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/>
          <p:cNvSpPr/>
          <p:nvPr userDrawn="1"/>
        </p:nvSpPr>
        <p:spPr>
          <a:xfrm>
            <a:off x="484717" y="1121836"/>
            <a:ext cx="11277600" cy="5278963"/>
          </a:xfrm>
          <a:prstGeom prst="roundRect">
            <a:avLst>
              <a:gd name="adj" fmla="val 2454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7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923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3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ox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/>
          <p:cNvSpPr/>
          <p:nvPr userDrawn="1"/>
        </p:nvSpPr>
        <p:spPr>
          <a:xfrm>
            <a:off x="484719" y="1386118"/>
            <a:ext cx="11273367" cy="5038481"/>
          </a:xfrm>
          <a:prstGeom prst="roundRect">
            <a:avLst>
              <a:gd name="adj" fmla="val 245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 userDrawn="1"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0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584130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ox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27965" y="1944342"/>
            <a:ext cx="10944000" cy="402466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9" name="Rounded Rectangle 12"/>
          <p:cNvSpPr/>
          <p:nvPr userDrawn="1"/>
        </p:nvSpPr>
        <p:spPr>
          <a:xfrm>
            <a:off x="484719" y="1502230"/>
            <a:ext cx="11273367" cy="5038481"/>
          </a:xfrm>
          <a:prstGeom prst="roundRect">
            <a:avLst>
              <a:gd name="adj" fmla="val 245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11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24039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8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484717" y="1031880"/>
            <a:ext cx="11277600" cy="5106457"/>
            <a:chOff x="431800" y="1031875"/>
            <a:chExt cx="8497688" cy="4956175"/>
          </a:xfrm>
        </p:grpSpPr>
        <p:sp>
          <p:nvSpPr>
            <p:cNvPr id="8" name="Rounded Rectangle 4"/>
            <p:cNvSpPr/>
            <p:nvPr userDrawn="1"/>
          </p:nvSpPr>
          <p:spPr>
            <a:xfrm>
              <a:off x="431800" y="1031875"/>
              <a:ext cx="4140000" cy="4956175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5"/>
            <p:cNvSpPr/>
            <p:nvPr userDrawn="1"/>
          </p:nvSpPr>
          <p:spPr>
            <a:xfrm>
              <a:off x="4789488" y="1031875"/>
              <a:ext cx="4140000" cy="4956175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0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61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vert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484717" y="1509717"/>
            <a:ext cx="11277600" cy="4628620"/>
            <a:chOff x="431800" y="1509713"/>
            <a:chExt cx="8497688" cy="4478337"/>
          </a:xfrm>
        </p:grpSpPr>
        <p:sp>
          <p:nvSpPr>
            <p:cNvPr id="8" name="Rounded Rectangle 4"/>
            <p:cNvSpPr/>
            <p:nvPr userDrawn="1"/>
          </p:nvSpPr>
          <p:spPr>
            <a:xfrm>
              <a:off x="431800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5"/>
            <p:cNvSpPr/>
            <p:nvPr userDrawn="1"/>
          </p:nvSpPr>
          <p:spPr>
            <a:xfrm>
              <a:off x="4789488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0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4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2791-AA0C-4227-A7BF-B02786C2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78AF1-01CA-435F-B9E5-8ECF0180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823BA-5FBC-4334-B127-F913B4EC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91A1-F2A0-45B5-818F-B05CDAE6D3BC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78568-9BEB-4C5B-BA86-FE12B51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8924C-C35F-4021-9ACC-F6F2711D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99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vert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13623" y="2020540"/>
            <a:ext cx="5088000" cy="388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15" name="Espaço Reservado para Texto 9"/>
          <p:cNvSpPr>
            <a:spLocks noGrp="1"/>
          </p:cNvSpPr>
          <p:nvPr userDrawn="1">
            <p:ph type="body" sz="half" idx="14" hasCustomPrompt="1"/>
          </p:nvPr>
        </p:nvSpPr>
        <p:spPr>
          <a:xfrm>
            <a:off x="6421945" y="2020540"/>
            <a:ext cx="5088000" cy="388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10" name="Grupo 9"/>
          <p:cNvGrpSpPr/>
          <p:nvPr userDrawn="1"/>
        </p:nvGrpSpPr>
        <p:grpSpPr>
          <a:xfrm>
            <a:off x="484717" y="1509717"/>
            <a:ext cx="11277600" cy="4628620"/>
            <a:chOff x="431800" y="1509713"/>
            <a:chExt cx="8497688" cy="4478337"/>
          </a:xfrm>
        </p:grpSpPr>
        <p:sp>
          <p:nvSpPr>
            <p:cNvPr id="13" name="Rounded Rectangle 4"/>
            <p:cNvSpPr/>
            <p:nvPr userDrawn="1"/>
          </p:nvSpPr>
          <p:spPr>
            <a:xfrm>
              <a:off x="431800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5"/>
            <p:cNvSpPr/>
            <p:nvPr userDrawn="1"/>
          </p:nvSpPr>
          <p:spPr>
            <a:xfrm>
              <a:off x="4789488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9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46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484717" y="1031875"/>
            <a:ext cx="11277600" cy="5106459"/>
            <a:chOff x="431800" y="1031874"/>
            <a:chExt cx="8494713" cy="4956175"/>
          </a:xfrm>
        </p:grpSpPr>
        <p:sp>
          <p:nvSpPr>
            <p:cNvPr id="10" name="Rounded Rectangle 4"/>
            <p:cNvSpPr/>
            <p:nvPr userDrawn="1"/>
          </p:nvSpPr>
          <p:spPr>
            <a:xfrm>
              <a:off x="431800" y="1031874"/>
              <a:ext cx="2700000" cy="49561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4"/>
            <p:cNvSpPr/>
            <p:nvPr userDrawn="1"/>
          </p:nvSpPr>
          <p:spPr>
            <a:xfrm>
              <a:off x="3329156" y="1031874"/>
              <a:ext cx="2700000" cy="49561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4"/>
            <p:cNvSpPr/>
            <p:nvPr userDrawn="1"/>
          </p:nvSpPr>
          <p:spPr>
            <a:xfrm>
              <a:off x="6226513" y="1031874"/>
              <a:ext cx="2700000" cy="49561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55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vert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 userDrawn="1"/>
        </p:nvGrpSpPr>
        <p:grpSpPr>
          <a:xfrm>
            <a:off x="484717" y="1509715"/>
            <a:ext cx="11277600" cy="4628620"/>
            <a:chOff x="431800" y="1509713"/>
            <a:chExt cx="8494713" cy="4478336"/>
          </a:xfrm>
        </p:grpSpPr>
        <p:sp>
          <p:nvSpPr>
            <p:cNvPr id="10" name="Rounded Rectangle 4"/>
            <p:cNvSpPr/>
            <p:nvPr userDrawn="1"/>
          </p:nvSpPr>
          <p:spPr>
            <a:xfrm>
              <a:off x="431800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4"/>
            <p:cNvSpPr/>
            <p:nvPr userDrawn="1"/>
          </p:nvSpPr>
          <p:spPr>
            <a:xfrm>
              <a:off x="3329156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4"/>
            <p:cNvSpPr/>
            <p:nvPr userDrawn="1"/>
          </p:nvSpPr>
          <p:spPr>
            <a:xfrm>
              <a:off x="6226513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4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28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 vert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27968" y="1999024"/>
            <a:ext cx="3102795" cy="3917736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1" name="Espaço Reservado para Texto 9"/>
          <p:cNvSpPr>
            <a:spLocks noGrp="1"/>
          </p:cNvSpPr>
          <p:nvPr userDrawn="1">
            <p:ph type="body" sz="half" idx="15" hasCustomPrompt="1"/>
          </p:nvPr>
        </p:nvSpPr>
        <p:spPr>
          <a:xfrm>
            <a:off x="4506040" y="1999024"/>
            <a:ext cx="3102795" cy="3917736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2" name="Espaço Reservado para Texto 9"/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8369123" y="1999024"/>
            <a:ext cx="3102795" cy="3917736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13" name="Grupo 12"/>
          <p:cNvGrpSpPr/>
          <p:nvPr userDrawn="1"/>
        </p:nvGrpSpPr>
        <p:grpSpPr>
          <a:xfrm>
            <a:off x="484717" y="1509715"/>
            <a:ext cx="11277600" cy="4628620"/>
            <a:chOff x="431800" y="1509713"/>
            <a:chExt cx="8494713" cy="4478336"/>
          </a:xfrm>
        </p:grpSpPr>
        <p:sp>
          <p:nvSpPr>
            <p:cNvPr id="20" name="Rounded Rectangle 4"/>
            <p:cNvSpPr/>
            <p:nvPr userDrawn="1"/>
          </p:nvSpPr>
          <p:spPr>
            <a:xfrm>
              <a:off x="431800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4"/>
            <p:cNvSpPr/>
            <p:nvPr userDrawn="1"/>
          </p:nvSpPr>
          <p:spPr>
            <a:xfrm>
              <a:off x="3329156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4"/>
            <p:cNvSpPr/>
            <p:nvPr userDrawn="1"/>
          </p:nvSpPr>
          <p:spPr>
            <a:xfrm>
              <a:off x="6226513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25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7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9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2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 userDrawn="1"/>
        </p:nvGrpSpPr>
        <p:grpSpPr>
          <a:xfrm>
            <a:off x="484717" y="1025237"/>
            <a:ext cx="11277600" cy="5113096"/>
            <a:chOff x="431800" y="952416"/>
            <a:chExt cx="8494713" cy="5014277"/>
          </a:xfrm>
        </p:grpSpPr>
        <p:sp>
          <p:nvSpPr>
            <p:cNvPr id="11" name="Rounded Rectangle 4"/>
            <p:cNvSpPr/>
            <p:nvPr userDrawn="1"/>
          </p:nvSpPr>
          <p:spPr>
            <a:xfrm>
              <a:off x="431800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2" name="Rounded Rectangle 4"/>
            <p:cNvSpPr/>
            <p:nvPr userDrawn="1"/>
          </p:nvSpPr>
          <p:spPr>
            <a:xfrm>
              <a:off x="3329156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3" name="Rounded Rectangle 4"/>
            <p:cNvSpPr/>
            <p:nvPr userDrawn="1"/>
          </p:nvSpPr>
          <p:spPr>
            <a:xfrm>
              <a:off x="6226513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4"/>
            <p:cNvSpPr/>
            <p:nvPr userDrawn="1"/>
          </p:nvSpPr>
          <p:spPr>
            <a:xfrm>
              <a:off x="431800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4"/>
            <p:cNvSpPr/>
            <p:nvPr userDrawn="1"/>
          </p:nvSpPr>
          <p:spPr>
            <a:xfrm>
              <a:off x="3329156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1" name="Rounded Rectangle 4"/>
            <p:cNvSpPr/>
            <p:nvPr userDrawn="1"/>
          </p:nvSpPr>
          <p:spPr>
            <a:xfrm>
              <a:off x="6226513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9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8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388880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9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495155" y="388880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0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8353557" y="388880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0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8"/>
          <p:cNvGrpSpPr/>
          <p:nvPr userDrawn="1"/>
        </p:nvGrpSpPr>
        <p:grpSpPr>
          <a:xfrm>
            <a:off x="484717" y="1509717"/>
            <a:ext cx="11277600" cy="4628620"/>
            <a:chOff x="431800" y="952416"/>
            <a:chExt cx="8494713" cy="5014277"/>
          </a:xfrm>
        </p:grpSpPr>
        <p:sp>
          <p:nvSpPr>
            <p:cNvPr id="11" name="Rounded Rectangle 4"/>
            <p:cNvSpPr/>
            <p:nvPr userDrawn="1"/>
          </p:nvSpPr>
          <p:spPr>
            <a:xfrm>
              <a:off x="431800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2" name="Rounded Rectangle 4"/>
            <p:cNvSpPr/>
            <p:nvPr userDrawn="1"/>
          </p:nvSpPr>
          <p:spPr>
            <a:xfrm>
              <a:off x="3329156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3" name="Rounded Rectangle 4"/>
            <p:cNvSpPr/>
            <p:nvPr userDrawn="1"/>
          </p:nvSpPr>
          <p:spPr>
            <a:xfrm>
              <a:off x="6226513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4"/>
            <p:cNvSpPr/>
            <p:nvPr userDrawn="1"/>
          </p:nvSpPr>
          <p:spPr>
            <a:xfrm>
              <a:off x="431800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4"/>
            <p:cNvSpPr/>
            <p:nvPr userDrawn="1"/>
          </p:nvSpPr>
          <p:spPr>
            <a:xfrm>
              <a:off x="3329156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1" name="Rounded Rectangle 4"/>
            <p:cNvSpPr/>
            <p:nvPr userDrawn="1"/>
          </p:nvSpPr>
          <p:spPr>
            <a:xfrm>
              <a:off x="6226513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9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826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826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9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826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0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0238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2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495155" y="40238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3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8353557" y="40238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73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27968" y="1988267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3" name="Espaço Reservado para Texto 9"/>
          <p:cNvSpPr>
            <a:spLocks noGrp="1"/>
          </p:cNvSpPr>
          <p:nvPr userDrawn="1">
            <p:ph type="body" sz="half" idx="19" hasCustomPrompt="1"/>
          </p:nvPr>
        </p:nvSpPr>
        <p:spPr>
          <a:xfrm>
            <a:off x="4506040" y="1988267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4" name="Espaço Reservado para Texto 9"/>
          <p:cNvSpPr>
            <a:spLocks noGrp="1"/>
          </p:cNvSpPr>
          <p:nvPr userDrawn="1">
            <p:ph type="body" sz="half" idx="20" hasCustomPrompt="1"/>
          </p:nvPr>
        </p:nvSpPr>
        <p:spPr>
          <a:xfrm>
            <a:off x="8369123" y="1988267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5" name="Espaço Reservado para Texto 9"/>
          <p:cNvSpPr>
            <a:spLocks noGrp="1"/>
          </p:cNvSpPr>
          <p:nvPr userDrawn="1">
            <p:ph type="body" sz="half" idx="21" hasCustomPrompt="1"/>
          </p:nvPr>
        </p:nvSpPr>
        <p:spPr>
          <a:xfrm>
            <a:off x="627968" y="4392816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6" name="Espaço Reservado para Texto 9"/>
          <p:cNvSpPr>
            <a:spLocks noGrp="1"/>
          </p:cNvSpPr>
          <p:nvPr userDrawn="1">
            <p:ph type="body" sz="half" idx="22" hasCustomPrompt="1"/>
          </p:nvPr>
        </p:nvSpPr>
        <p:spPr>
          <a:xfrm>
            <a:off x="4506040" y="4392816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7" name="Espaço Reservado para Texto 9"/>
          <p:cNvSpPr>
            <a:spLocks noGrp="1"/>
          </p:cNvSpPr>
          <p:nvPr userDrawn="1">
            <p:ph type="body" sz="half" idx="23" hasCustomPrompt="1"/>
          </p:nvPr>
        </p:nvSpPr>
        <p:spPr>
          <a:xfrm>
            <a:off x="8369123" y="4392816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28" name="Grupo 8"/>
          <p:cNvGrpSpPr/>
          <p:nvPr userDrawn="1"/>
        </p:nvGrpSpPr>
        <p:grpSpPr>
          <a:xfrm>
            <a:off x="484717" y="1509717"/>
            <a:ext cx="11277600" cy="4628620"/>
            <a:chOff x="431800" y="952416"/>
            <a:chExt cx="8494713" cy="5014277"/>
          </a:xfrm>
        </p:grpSpPr>
        <p:sp>
          <p:nvSpPr>
            <p:cNvPr id="29" name="Rounded Rectangle 4"/>
            <p:cNvSpPr/>
            <p:nvPr userDrawn="1"/>
          </p:nvSpPr>
          <p:spPr>
            <a:xfrm>
              <a:off x="431800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4"/>
            <p:cNvSpPr/>
            <p:nvPr userDrawn="1"/>
          </p:nvSpPr>
          <p:spPr>
            <a:xfrm>
              <a:off x="3329156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4"/>
            <p:cNvSpPr/>
            <p:nvPr userDrawn="1"/>
          </p:nvSpPr>
          <p:spPr>
            <a:xfrm>
              <a:off x="6226513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9" name="Rounded Rectangle 4"/>
            <p:cNvSpPr/>
            <p:nvPr userDrawn="1"/>
          </p:nvSpPr>
          <p:spPr>
            <a:xfrm>
              <a:off x="431800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40" name="Rounded Rectangle 4"/>
            <p:cNvSpPr/>
            <p:nvPr userDrawn="1"/>
          </p:nvSpPr>
          <p:spPr>
            <a:xfrm>
              <a:off x="3329156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41" name="Rounded Rectangle 4"/>
            <p:cNvSpPr/>
            <p:nvPr userDrawn="1"/>
          </p:nvSpPr>
          <p:spPr>
            <a:xfrm>
              <a:off x="6226513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42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4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57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5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57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6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57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7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0746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8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495155" y="40746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9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8353557" y="40746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5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 userDrawn="1"/>
        </p:nvGrpSpPr>
        <p:grpSpPr>
          <a:xfrm>
            <a:off x="484717" y="1031875"/>
            <a:ext cx="11277600" cy="5106459"/>
            <a:chOff x="431801" y="957308"/>
            <a:chExt cx="8494712" cy="5030742"/>
          </a:xfrm>
        </p:grpSpPr>
        <p:sp>
          <p:nvSpPr>
            <p:cNvPr id="9" name="Rounded Rectangle 4"/>
            <p:cNvSpPr/>
            <p:nvPr userDrawn="1"/>
          </p:nvSpPr>
          <p:spPr>
            <a:xfrm>
              <a:off x="431801" y="957308"/>
              <a:ext cx="8494712" cy="2345347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5"/>
            <p:cNvSpPr/>
            <p:nvPr userDrawn="1"/>
          </p:nvSpPr>
          <p:spPr>
            <a:xfrm>
              <a:off x="431801" y="3642705"/>
              <a:ext cx="8494712" cy="2345345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4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3940655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6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horiz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"/>
          <p:cNvGrpSpPr/>
          <p:nvPr userDrawn="1"/>
        </p:nvGrpSpPr>
        <p:grpSpPr>
          <a:xfrm>
            <a:off x="484717" y="1509715"/>
            <a:ext cx="11277600" cy="4628620"/>
            <a:chOff x="431801" y="957308"/>
            <a:chExt cx="8494712" cy="5030742"/>
          </a:xfrm>
        </p:grpSpPr>
        <p:sp>
          <p:nvSpPr>
            <p:cNvPr id="9" name="Rounded Rectangle 4"/>
            <p:cNvSpPr/>
            <p:nvPr userDrawn="1"/>
          </p:nvSpPr>
          <p:spPr>
            <a:xfrm>
              <a:off x="431801" y="957308"/>
              <a:ext cx="8494712" cy="2345347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5"/>
            <p:cNvSpPr/>
            <p:nvPr userDrawn="1"/>
          </p:nvSpPr>
          <p:spPr>
            <a:xfrm>
              <a:off x="431801" y="3642705"/>
              <a:ext cx="8494712" cy="2345345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6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130415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28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 horiz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27965" y="2009783"/>
            <a:ext cx="10896000" cy="1512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18" name="Espaço Reservado para Texto 9"/>
          <p:cNvSpPr>
            <a:spLocks noGrp="1"/>
          </p:cNvSpPr>
          <p:nvPr userDrawn="1">
            <p:ph type="body" sz="half" idx="14" hasCustomPrompt="1"/>
          </p:nvPr>
        </p:nvSpPr>
        <p:spPr>
          <a:xfrm>
            <a:off x="627965" y="4430028"/>
            <a:ext cx="10896000" cy="1512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11" name="Grupo 7"/>
          <p:cNvGrpSpPr/>
          <p:nvPr userDrawn="1"/>
        </p:nvGrpSpPr>
        <p:grpSpPr>
          <a:xfrm>
            <a:off x="484717" y="1509713"/>
            <a:ext cx="11277600" cy="4478336"/>
            <a:chOff x="431801" y="957308"/>
            <a:chExt cx="8494712" cy="5030742"/>
          </a:xfrm>
        </p:grpSpPr>
        <p:sp>
          <p:nvSpPr>
            <p:cNvPr id="14" name="Rounded Rectangle 4"/>
            <p:cNvSpPr/>
            <p:nvPr userDrawn="1"/>
          </p:nvSpPr>
          <p:spPr>
            <a:xfrm>
              <a:off x="431801" y="957308"/>
              <a:ext cx="8494712" cy="2345347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5"/>
            <p:cNvSpPr/>
            <p:nvPr userDrawn="1"/>
          </p:nvSpPr>
          <p:spPr>
            <a:xfrm>
              <a:off x="431801" y="3642705"/>
              <a:ext cx="8494712" cy="2345345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1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09231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0541B-613F-4F50-8B57-7111FC1F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97EF7-7C4A-48AF-BF2C-667A582B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F59B2-F0FD-4D21-9CF9-23DA752C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36E2-FD65-4CA5-AA55-D53D5DA785B4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E6EC7-FDC5-4FDB-9F6B-487C7EF8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A2730-E8B4-47D4-9C21-9CBE60D0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027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 userDrawn="1"/>
        </p:nvGrpSpPr>
        <p:grpSpPr>
          <a:xfrm>
            <a:off x="484717" y="1031880"/>
            <a:ext cx="11277600" cy="5106457"/>
            <a:chOff x="431800" y="950399"/>
            <a:chExt cx="8494712" cy="5037651"/>
          </a:xfrm>
        </p:grpSpPr>
        <p:sp>
          <p:nvSpPr>
            <p:cNvPr id="17" name="Rounded Rectangle 5"/>
            <p:cNvSpPr/>
            <p:nvPr userDrawn="1"/>
          </p:nvSpPr>
          <p:spPr>
            <a:xfrm>
              <a:off x="4769949" y="3561675"/>
              <a:ext cx="4156563" cy="2426375"/>
            </a:xfrm>
            <a:prstGeom prst="roundRect">
              <a:avLst>
                <a:gd name="adj" fmla="val 43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5"/>
            <p:cNvSpPr/>
            <p:nvPr userDrawn="1"/>
          </p:nvSpPr>
          <p:spPr>
            <a:xfrm>
              <a:off x="4769949" y="950399"/>
              <a:ext cx="4156563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9" name="Rounded Rectangle 5"/>
            <p:cNvSpPr/>
            <p:nvPr userDrawn="1"/>
          </p:nvSpPr>
          <p:spPr>
            <a:xfrm>
              <a:off x="431800" y="950399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5"/>
            <p:cNvSpPr/>
            <p:nvPr userDrawn="1"/>
          </p:nvSpPr>
          <p:spPr>
            <a:xfrm>
              <a:off x="431800" y="3561675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165330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4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165330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25108" y="3839948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5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88" y="3839948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 userDrawn="1"/>
        </p:nvGrpSpPr>
        <p:grpSpPr>
          <a:xfrm>
            <a:off x="484717" y="1509717"/>
            <a:ext cx="11277601" cy="4628620"/>
            <a:chOff x="431800" y="950399"/>
            <a:chExt cx="8494712" cy="5037651"/>
          </a:xfrm>
        </p:grpSpPr>
        <p:sp>
          <p:nvSpPr>
            <p:cNvPr id="17" name="Rounded Rectangle 5"/>
            <p:cNvSpPr/>
            <p:nvPr userDrawn="1"/>
          </p:nvSpPr>
          <p:spPr>
            <a:xfrm>
              <a:off x="4769949" y="3561675"/>
              <a:ext cx="4156563" cy="2426375"/>
            </a:xfrm>
            <a:prstGeom prst="roundRect">
              <a:avLst>
                <a:gd name="adj" fmla="val 43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5"/>
            <p:cNvSpPr/>
            <p:nvPr userDrawn="1"/>
          </p:nvSpPr>
          <p:spPr>
            <a:xfrm>
              <a:off x="4769949" y="950399"/>
              <a:ext cx="4156563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9" name="Rounded Rectangle 5"/>
            <p:cNvSpPr/>
            <p:nvPr userDrawn="1"/>
          </p:nvSpPr>
          <p:spPr>
            <a:xfrm>
              <a:off x="431800" y="950399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5"/>
            <p:cNvSpPr/>
            <p:nvPr userDrawn="1"/>
          </p:nvSpPr>
          <p:spPr>
            <a:xfrm>
              <a:off x="431800" y="3561675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6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5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25108" y="4093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6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88" y="4093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0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Texto 9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613624" y="2009786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6" name="Espaço Reservado para Texto 9"/>
          <p:cNvSpPr>
            <a:spLocks noGrp="1"/>
          </p:cNvSpPr>
          <p:nvPr userDrawn="1">
            <p:ph type="body" sz="half" idx="16" hasCustomPrompt="1"/>
          </p:nvPr>
        </p:nvSpPr>
        <p:spPr>
          <a:xfrm>
            <a:off x="6421950" y="2009786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7" name="Espaço Reservado para Texto 9"/>
          <p:cNvSpPr>
            <a:spLocks noGrp="1"/>
          </p:cNvSpPr>
          <p:nvPr userDrawn="1">
            <p:ph type="body" sz="half" idx="17" hasCustomPrompt="1"/>
          </p:nvPr>
        </p:nvSpPr>
        <p:spPr>
          <a:xfrm>
            <a:off x="613624" y="4399130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8" name="Espaço Reservado para Texto 9"/>
          <p:cNvSpPr>
            <a:spLocks noGrp="1"/>
          </p:cNvSpPr>
          <p:nvPr userDrawn="1">
            <p:ph type="body" sz="half" idx="18" hasCustomPrompt="1"/>
          </p:nvPr>
        </p:nvSpPr>
        <p:spPr>
          <a:xfrm>
            <a:off x="6421950" y="4399130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29" name="Grupo 15"/>
          <p:cNvGrpSpPr/>
          <p:nvPr userDrawn="1"/>
        </p:nvGrpSpPr>
        <p:grpSpPr>
          <a:xfrm>
            <a:off x="484717" y="1509715"/>
            <a:ext cx="11277600" cy="4628619"/>
            <a:chOff x="431800" y="950399"/>
            <a:chExt cx="8494712" cy="5037651"/>
          </a:xfrm>
        </p:grpSpPr>
        <p:sp>
          <p:nvSpPr>
            <p:cNvPr id="30" name="Rounded Rectangle 5"/>
            <p:cNvSpPr/>
            <p:nvPr userDrawn="1"/>
          </p:nvSpPr>
          <p:spPr>
            <a:xfrm>
              <a:off x="4769949" y="3561675"/>
              <a:ext cx="4156563" cy="2426375"/>
            </a:xfrm>
            <a:prstGeom prst="roundRect">
              <a:avLst>
                <a:gd name="adj" fmla="val 43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1" name="Rounded Rectangle 5"/>
            <p:cNvSpPr/>
            <p:nvPr userDrawn="1"/>
          </p:nvSpPr>
          <p:spPr>
            <a:xfrm>
              <a:off x="4769949" y="950399"/>
              <a:ext cx="4156563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2" name="Rounded Rectangle 5"/>
            <p:cNvSpPr/>
            <p:nvPr userDrawn="1"/>
          </p:nvSpPr>
          <p:spPr>
            <a:xfrm>
              <a:off x="431800" y="950399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3" name="Rounded Rectangle 5"/>
            <p:cNvSpPr/>
            <p:nvPr userDrawn="1"/>
          </p:nvSpPr>
          <p:spPr>
            <a:xfrm>
              <a:off x="431800" y="3561675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34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2117" indent="-2117">
              <a:lnSpc>
                <a:spcPct val="100000"/>
              </a:lnSpc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36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8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25108" y="40805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9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88" y="40805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52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569385" y="928689"/>
            <a:ext cx="11622616" cy="592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997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B6C25-F1C8-4291-B481-C7D9A4CAEED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11/24/2020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A7787-C4E0-46EC-867F-F4C08DB650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8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1034838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4"/>
          <p:cNvSpPr>
            <a:spLocks noGrp="1"/>
          </p:cNvSpPr>
          <p:nvPr>
            <p:ph sz="quarter" idx="15"/>
          </p:nvPr>
        </p:nvSpPr>
        <p:spPr>
          <a:xfrm>
            <a:off x="343937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14"/>
          <p:cNvSpPr>
            <a:spLocks noGrp="1"/>
          </p:cNvSpPr>
          <p:nvPr>
            <p:ph sz="quarter" idx="19"/>
          </p:nvPr>
        </p:nvSpPr>
        <p:spPr>
          <a:xfrm>
            <a:off x="3276050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Conteúdo 14"/>
          <p:cNvSpPr>
            <a:spLocks noGrp="1"/>
          </p:cNvSpPr>
          <p:nvPr>
            <p:ph sz="quarter" idx="21"/>
          </p:nvPr>
        </p:nvSpPr>
        <p:spPr>
          <a:xfrm>
            <a:off x="6208163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Conteúdo 14"/>
          <p:cNvSpPr>
            <a:spLocks noGrp="1"/>
          </p:cNvSpPr>
          <p:nvPr>
            <p:ph sz="quarter" idx="23"/>
          </p:nvPr>
        </p:nvSpPr>
        <p:spPr>
          <a:xfrm>
            <a:off x="9140276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336000" y="168199"/>
            <a:ext cx="11520000" cy="240923"/>
          </a:xfrm>
        </p:spPr>
        <p:txBody>
          <a:bodyPr anchor="t">
            <a:noAutofit/>
          </a:bodyPr>
          <a:lstStyle>
            <a:lvl1pPr>
              <a:defRPr sz="1400" b="0">
                <a:solidFill>
                  <a:schemeClr val="accent6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9" name="Espaço Reservado para Texto 6"/>
          <p:cNvSpPr>
            <a:spLocks noGrp="1"/>
          </p:cNvSpPr>
          <p:nvPr>
            <p:ph type="body" sz="quarter" idx="16"/>
          </p:nvPr>
        </p:nvSpPr>
        <p:spPr>
          <a:xfrm>
            <a:off x="336550" y="367523"/>
            <a:ext cx="11518900" cy="388938"/>
          </a:xfrm>
        </p:spPr>
        <p:txBody>
          <a:bodyPr vert="horz" lIns="91440" tIns="0" rIns="91440" bIns="45720" rtlCol="0" anchor="t">
            <a:noAutofit/>
          </a:bodyPr>
          <a:lstStyle>
            <a:lvl1pPr>
              <a:defRPr lang="pt-BR" sz="3000" b="1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6"/>
          <p:cNvSpPr>
            <a:spLocks noGrp="1"/>
          </p:cNvSpPr>
          <p:nvPr>
            <p:ph type="body" sz="quarter" idx="17"/>
          </p:nvPr>
        </p:nvSpPr>
        <p:spPr>
          <a:xfrm>
            <a:off x="336550" y="807285"/>
            <a:ext cx="11518900" cy="241950"/>
          </a:xfrm>
        </p:spPr>
        <p:txBody>
          <a:bodyPr vert="horz" lIns="91440" tIns="0" rIns="91440" bIns="45720" rtlCol="0" anchor="t">
            <a:noAutofit/>
          </a:bodyPr>
          <a:lstStyle>
            <a:lvl1pPr>
              <a:defRPr lang="pt-BR" sz="1600" b="0" dirty="0">
                <a:latin typeface="Itau Display Light" panose="020B0403020204020204" pitchFamily="34" charset="0"/>
                <a:cs typeface="Itau Display Light" panose="020B0403020204020204" pitchFamily="34" charset="0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7482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3772">
          <p15:clr>
            <a:srgbClr val="FBAE40"/>
          </p15:clr>
        </p15:guide>
        <p15:guide id="3" pos="2061">
          <p15:clr>
            <a:srgbClr val="FBAE40"/>
          </p15:clr>
        </p15:guide>
        <p15:guide id="4" pos="1923">
          <p15:clr>
            <a:srgbClr val="FBAE40"/>
          </p15:clr>
        </p15:guide>
        <p15:guide id="5" pos="5621">
          <p15:clr>
            <a:srgbClr val="FBAE40"/>
          </p15:clr>
        </p15:guide>
        <p15:guide id="6" pos="575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914037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914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3DD3B7-66DE-4037-93F7-C6D4FF05897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11/24/2020</a:t>
            </a:fld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914037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914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914037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914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6358A-998B-4474-8D95-1985926CE431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0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051793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-17584" y="-17463"/>
            <a:ext cx="12207632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768" y="6718319"/>
            <a:ext cx="1152769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46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FF8A3CCC-0764-4CAA-B651-446F92E61737}"/>
              </a:ext>
            </a:extLst>
          </p:cNvPr>
          <p:cNvSpPr/>
          <p:nvPr/>
        </p:nvSpPr>
        <p:spPr>
          <a:xfrm>
            <a:off x="0" y="0"/>
            <a:ext cx="12192000" cy="6858020"/>
          </a:xfrm>
          <a:prstGeom prst="rect">
            <a:avLst/>
          </a:prstGeom>
          <a:gradFill flip="none" rotWithShape="1">
            <a:gsLst>
              <a:gs pos="100000">
                <a:srgbClr val="FF6600"/>
              </a:gs>
              <a:gs pos="0">
                <a:srgbClr val="FF96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b="0" i="0">
              <a:solidFill>
                <a:schemeClr val="bg1"/>
              </a:solidFill>
              <a:latin typeface="Itau Display Regular" panose="020B0503020204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B9980E-E52B-46B5-8F72-D560544F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AEDA6A-4C75-4FFE-8FC9-E11970B4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9A8A1-8661-4579-8543-470B4E4F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4C5A-8329-4961-977E-9298DFFD0178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7E1F7-2036-4B3C-9B7A-13D6958B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0A366-CA45-4D48-8566-252C3EFD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3FB12812-95CC-4DE3-A7CF-12AB2A2F5CF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2" y="126612"/>
            <a:ext cx="1249362" cy="12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5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6252-92F9-4328-95B9-6662F42C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66F6E-8B02-4181-BEFA-CFA8C387B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2FC8B-D681-46D6-AC42-F67D252A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39D0D-A8CC-4830-B6FF-0BC7A0E5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55E38-F6C1-4D7F-B0DE-A0EF511353E8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A8A18-64B5-46C9-A76C-EE0AA7C8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402EB5-7A41-4AC9-8CB5-E7F4C3B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543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2791-AA0C-4227-A7BF-B02786C2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78AF1-01CA-435F-B9E5-8ECF0180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823BA-5FBC-4334-B127-F913B4EC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432-7D62-4D45-8FD4-90E1361ACD48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78568-9BEB-4C5B-BA86-FE12B51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8924C-C35F-4021-9ACC-F6F2711D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46C70DD-452D-4833-A200-35DEC767F0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2DD3950-D1A7-4067-9378-23521E058878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1736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0541B-613F-4F50-8B57-7111FC1F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97EF7-7C4A-48AF-BF2C-667A582B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F59B2-F0FD-4D21-9CF9-23DA752C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4281F-3FE1-482F-81FE-378ECAB1C968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E6EC7-FDC5-4FDB-9F6B-487C7EF8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A2730-E8B4-47D4-9C21-9CBE60D0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F0192D-DF77-4AD2-81DD-03061BF9C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8D7EA0C-43AE-47AD-A817-A505B2D14905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648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6252-92F9-4328-95B9-6662F42C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66F6E-8B02-4181-BEFA-CFA8C387B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2FC8B-D681-46D6-AC42-F67D252A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39D0D-A8CC-4830-B6FF-0BC7A0E5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C3DB-AC84-45DA-8EF3-9208DB2E5164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A8A18-64B5-46C9-A76C-EE0AA7C8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402EB5-7A41-4AC9-8CB5-E7F4C3B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06CBD-0519-43DC-BA5A-DF9CDB3DD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9F40785-9A8C-45B5-8984-560D51641BB0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059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68EFB-790D-4D31-B8CF-F17A4F55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E5A230-8BCF-4531-A75F-0D802B75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1F076-C41C-4302-970E-835ABE5C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BB04D8-5EAD-4126-89AA-282CA7911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E30EAA-B458-49D6-A9AB-AF07B6A44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4D22F3-C3D5-41F5-8F56-688C6512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837D-343D-4087-B368-89CC06E46097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C0898B-0EA7-464F-A3A6-561AA226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1A0302-647F-4E1E-BB35-CEDBD841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0F340334-1B50-4928-B97D-ED7E7549C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91FA2A8-C6EA-491B-97BD-5A30D3768AD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0314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6C3B2-6C5A-4DD9-BF4C-783F686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29CB-B144-45DC-B289-1FF9CFA9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B2AF-054B-430B-A0ED-5ABA2ED26337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2F49CF-3046-4FFA-9B5E-0164B889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D5F9C4-5D46-4D53-A694-950EDAD4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564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28D505-1E3D-42CA-9099-A555BE40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D95E2-B2E5-4491-93EF-B21D6CCF22FC}" type="datetime1">
              <a:rPr lang="en-US" smtClean="0"/>
              <a:t>11/24/2020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5E3225-05F0-48E4-AC55-D13A26C1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D66AC4-0DD8-42EF-99CE-3B9C5D1B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92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E79C7-2D5B-496C-BD4B-1B998E44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7E57A-A982-4E66-8A60-634D4453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031DD6-FB6E-4739-B19E-46E342A9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F8D91-8735-49EE-A450-3F341DFC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1B617-2A5E-46B2-B3B0-B58D50E625B9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241FC-6054-447E-AF4E-21314C84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3D9E30-845C-465A-910C-F8C0DE0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08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C240C-DE41-498A-9A81-159BCDAB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2358-CA16-4DC4-8E3F-7B8ED961F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1F985-6973-4B93-8C45-DA2C1BBF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A6E4E-9832-4A6E-9B4E-BCC86A92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A6D2-D8E6-4DA6-BB07-0A7D8B2233D8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5D6A76-E0FB-48E8-B0C9-6439CD9F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05FD-434C-41A3-BFCD-9AC214CA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82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CEA85-F033-4F8A-BFBD-61E370C4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1F99AE-D74D-4051-ADBD-31D99A6C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4C189-9E69-4D82-A95C-DA61490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C3A1-6D53-4D34-92A8-65879D6DADCC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064D23-CCFA-4FA8-9B12-3EC9983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6E106A-93CA-48FC-BDFD-FCF4BBBC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40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50F81-B2E3-4E29-B8AB-07D24D9B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7BF7AD-7F2A-4308-926F-B08157799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579B4-DF3C-47B6-BFC8-28D0A807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C262-67FE-4400-A5F9-CE0355467BF9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B128C-D197-4C1E-94E4-0863C1D6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0303F-CEDB-4E13-8D71-99A975A2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68EFB-790D-4D31-B8CF-F17A4F55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E5A230-8BCF-4531-A75F-0D802B75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1F076-C41C-4302-970E-835ABE5C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BB04D8-5EAD-4126-89AA-282CA7911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E30EAA-B458-49D6-A9AB-AF07B6A44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4D22F3-C3D5-41F5-8F56-688C6512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9A4A-E830-4CBE-8398-7E404FD9D473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C0898B-0EA7-464F-A3A6-561AA226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1A0302-647F-4E1E-BB35-CEDBD841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519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"/>
            <a:ext cx="12192000" cy="6858020"/>
          </a:xfrm>
          <a:prstGeom prst="rect">
            <a:avLst/>
          </a:prstGeom>
          <a:gradFill flip="none" rotWithShape="1">
            <a:gsLst>
              <a:gs pos="100000">
                <a:srgbClr val="FF6600"/>
              </a:gs>
              <a:gs pos="0">
                <a:srgbClr val="FF96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b="0" i="0">
              <a:latin typeface="Itau Display Regular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674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FF8A3CCC-0764-4CAA-B651-446F92E61737}"/>
              </a:ext>
            </a:extLst>
          </p:cNvPr>
          <p:cNvSpPr/>
          <p:nvPr/>
        </p:nvSpPr>
        <p:spPr>
          <a:xfrm>
            <a:off x="0" y="0"/>
            <a:ext cx="12192000" cy="6858020"/>
          </a:xfrm>
          <a:prstGeom prst="rect">
            <a:avLst/>
          </a:prstGeom>
          <a:gradFill flip="none" rotWithShape="1">
            <a:gsLst>
              <a:gs pos="100000">
                <a:srgbClr val="FF6600"/>
              </a:gs>
              <a:gs pos="0">
                <a:srgbClr val="FF96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b="0" i="0">
              <a:solidFill>
                <a:schemeClr val="bg1"/>
              </a:solidFill>
              <a:latin typeface="Itau Display Regular" panose="020B0503020204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B9980E-E52B-46B5-8F72-D560544F9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AEDA6A-4C75-4FFE-8FC9-E11970B4A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E9A8A1-8661-4579-8543-470B4E4F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5DC4-AB0A-4602-8A40-5CDDAAF439E8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7E1F7-2036-4B3C-9B7A-13D6958B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A0A366-CA45-4D48-8566-252C3EFD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3FB12812-95CC-4DE3-A7CF-12AB2A2F5CF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2" y="126612"/>
            <a:ext cx="1249362" cy="12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260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32791-AA0C-4227-A7BF-B02786C2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78AF1-01CA-435F-B9E5-8ECF0180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buClr>
                <a:srgbClr val="FF3300"/>
              </a:buClr>
              <a:defRPr/>
            </a:lvl1pPr>
            <a:lvl2pPr indent="-3600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A823BA-5FBC-4334-B127-F913B4EC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5EFC-6C88-4F41-AD30-9AA5A5B4F37E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78568-9BEB-4C5B-BA86-FE12B51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8924C-C35F-4021-9ACC-F6F2711D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95451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‹nº›</a:t>
            </a:fld>
            <a:r>
              <a:rPr lang="en-US" dirty="0"/>
              <a:t>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646C70DD-452D-4833-A200-35DEC767F0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2DD3950-D1A7-4067-9378-23521E058878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EF2DFB-B814-4CDF-8F52-4F066D4B7534}"/>
              </a:ext>
            </a:extLst>
          </p:cNvPr>
          <p:cNvSpPr txBox="1"/>
          <p:nvPr userDrawn="1"/>
        </p:nvSpPr>
        <p:spPr>
          <a:xfrm>
            <a:off x="10852994" y="6356351"/>
            <a:ext cx="436337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pt-BR" dirty="0"/>
              <a:t>/ 22</a:t>
            </a:r>
          </a:p>
        </p:txBody>
      </p:sp>
    </p:spTree>
    <p:extLst>
      <p:ext uri="{BB962C8B-B14F-4D97-AF65-F5344CB8AC3E}">
        <p14:creationId xmlns:p14="http://schemas.microsoft.com/office/powerpoint/2010/main" val="35248339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0541B-613F-4F50-8B57-7111FC1F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97EF7-7C4A-48AF-BF2C-667A582B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F59B2-F0FD-4D21-9CF9-23DA752C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238D-3BD6-441E-8DE1-80D47847214B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E6EC7-FDC5-4FDB-9F6B-487C7EF8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4A2730-E8B4-47D4-9C21-9CBE60D0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DF0192D-DF77-4AD2-81DD-03061BF9CE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E8D7EA0C-43AE-47AD-A817-A505B2D14905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8073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D6252-92F9-4328-95B9-6662F42C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66F6E-8B02-4181-BEFA-CFA8C387B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buClr>
                <a:srgbClr val="FF3300"/>
              </a:buClr>
              <a:defRPr/>
            </a:lvl1pPr>
            <a:lvl2pPr indent="-360000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72FC8B-D681-46D6-AC42-F67D252A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50000"/>
              </a:lnSpc>
              <a:defRPr lang="pt-BR" smtClean="0"/>
            </a:lvl1pPr>
            <a:lvl2pPr indent="-360000">
              <a:lnSpc>
                <a:spcPct val="150000"/>
              </a:lnSpc>
              <a:defRPr lang="pt-BR" smtClean="0"/>
            </a:lvl2pPr>
            <a:lvl3pPr>
              <a:lnSpc>
                <a:spcPct val="150000"/>
              </a:lnSpc>
              <a:defRPr lang="pt-BR" smtClean="0"/>
            </a:lvl3pPr>
            <a:lvl4pPr>
              <a:lnSpc>
                <a:spcPct val="150000"/>
              </a:lnSpc>
              <a:defRPr lang="pt-BR" smtClean="0"/>
            </a:lvl4pPr>
            <a:lvl5pPr>
              <a:lnSpc>
                <a:spcPct val="150000"/>
              </a:lnSpc>
              <a:defRPr lang="pt-BR"/>
            </a:lvl5pPr>
          </a:lstStyle>
          <a:p>
            <a:pPr lvl="0">
              <a:buClr>
                <a:srgbClr val="FF3300"/>
              </a:buClr>
            </a:pPr>
            <a:r>
              <a:rPr lang="pt-BR" dirty="0"/>
              <a:t>Clique para editar os estilos de texto Mestres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39D0D-A8CC-4830-B6FF-0BC7A0E5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C8F6-961D-4EC2-B7EF-592FCC7692C5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A8A18-64B5-46C9-A76C-EE0AA7C8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402EB5-7A41-4AC9-8CB5-E7F4C3B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06CBD-0519-43DC-BA5A-DF9CDB3DD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9F40785-9A8C-45B5-8984-560D51641BB0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2163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68EFB-790D-4D31-B8CF-F17A4F55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E5A230-8BCF-4531-A75F-0D802B757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1F076-C41C-4302-970E-835ABE5C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ctr"/>
          <a:lstStyle>
            <a:lvl1pPr>
              <a:buClr>
                <a:srgbClr val="FF3300"/>
              </a:buClr>
              <a:defRPr/>
            </a:lvl1pPr>
            <a:lvl2pPr indent="-360000">
              <a:buClr>
                <a:srgbClr val="FF3300"/>
              </a:buClr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BB04D8-5EAD-4126-89AA-282CA7911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E30EAA-B458-49D6-A9AB-AF07B6A44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pt-BR" dirty="0" smtClean="0"/>
            </a:lvl1pPr>
            <a:lvl2pPr>
              <a:defRPr lang="pt-BR" dirty="0" smtClean="0"/>
            </a:lvl2pPr>
            <a:lvl3pPr>
              <a:defRPr lang="pt-BR" dirty="0" smtClean="0"/>
            </a:lvl3pPr>
            <a:lvl4pPr>
              <a:defRPr lang="pt-BR" dirty="0" smtClean="0"/>
            </a:lvl4pPr>
            <a:lvl5pPr>
              <a:defRPr lang="pt-BR" dirty="0"/>
            </a:lvl5pPr>
          </a:lstStyle>
          <a:p>
            <a:pPr lvl="0">
              <a:buClr>
                <a:srgbClr val="FF3300"/>
              </a:buClr>
            </a:pPr>
            <a:r>
              <a:rPr lang="pt-BR" dirty="0"/>
              <a:t>Clique para editar os estilos de texto Mestres</a:t>
            </a:r>
          </a:p>
          <a:p>
            <a:pPr lvl="1" indent="-360000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4D22F3-C3D5-41F5-8F56-688C6512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A7A0-024B-4D34-8E48-B0FA52C50B83}" type="datetime1">
              <a:rPr lang="en-US" smtClean="0"/>
              <a:t>11/24/2020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C0898B-0EA7-464F-A3A6-561AA226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1A0302-647F-4E1E-BB35-CEDBD841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0F340334-1B50-4928-B97D-ED7E7549C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91FA2A8-C6EA-491B-97BD-5A30D3768AD4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1611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6C3B2-6C5A-4DD9-BF4C-783F686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29CB-B144-45DC-B289-1FF9CFA9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B0A5-3589-4F08-A583-9E3102A40556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2F49CF-3046-4FFA-9B5E-0164B889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D5F9C4-5D46-4D53-A694-950EDAD4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26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28D505-1E3D-42CA-9099-A555BE40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E9DC-85C5-454C-8DFF-2B22B370C9E0}" type="datetime1">
              <a:rPr lang="en-US" smtClean="0"/>
              <a:t>11/24/2020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5E3225-05F0-48E4-AC55-D13A26C1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D66AC4-0DD8-42EF-99CE-3B9C5D1B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686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E79C7-2D5B-496C-BD4B-1B998E44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7E57A-A982-4E66-8A60-634D4453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031DD6-FB6E-4739-B19E-46E342A9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F8D91-8735-49EE-A450-3F341DFC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5B13-2790-4B81-8F06-4F5583DE6E35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241FC-6054-447E-AF4E-21314C84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3D9E30-845C-465A-910C-F8C0DE0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54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C240C-DE41-498A-9A81-159BCDAB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2358-CA16-4DC4-8E3F-7B8ED961F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1F985-6973-4B93-8C45-DA2C1BBF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A6E4E-9832-4A6E-9B4E-BCC86A92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C266-96F7-4782-89BD-563E303AF90E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5D6A76-E0FB-48E8-B0C9-6439CD9F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05FD-434C-41A3-BFCD-9AC214CA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6C3B2-6C5A-4DD9-BF4C-783F686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7B29CB-B144-45DC-B289-1FF9CFA9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0A1F-D8F6-425D-A555-01B8B13A0E98}" type="datetime1">
              <a:rPr lang="en-US" smtClean="0"/>
              <a:t>11/24/2020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2F49CF-3046-4FFA-9B5E-0164B889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D5F9C4-5D46-4D53-A694-950EDAD4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00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CEA85-F033-4F8A-BFBD-61E370C4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1F99AE-D74D-4051-ADBD-31D99A6CC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14C189-9E69-4D82-A95C-DA61490B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62E53-28ED-49F9-A23C-57ECD10B6D19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064D23-CCFA-4FA8-9B12-3EC9983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6E106A-93CA-48FC-BDFD-FCF4BBBC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883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950F81-B2E3-4E29-B8AB-07D24D9BF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7BF7AD-7F2A-4308-926F-B08157799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0579B4-DF3C-47B6-BFC8-28D0A807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CADA-B2D5-4411-A072-F30B1C093EF5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9B128C-D197-4C1E-94E4-0863C1D6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C0303F-CEDB-4E13-8D71-99A975A2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93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20"/>
            <a:ext cx="12192000" cy="6858020"/>
          </a:xfrm>
          <a:prstGeom prst="rect">
            <a:avLst/>
          </a:prstGeom>
          <a:gradFill flip="none" rotWithShape="1">
            <a:gsLst>
              <a:gs pos="100000">
                <a:srgbClr val="FF6600"/>
              </a:gs>
              <a:gs pos="0">
                <a:srgbClr val="FF96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b="0" i="0">
              <a:latin typeface="Itau Display Regular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932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DBC9BE0-9430-47A0-ACB3-9DC612950707}"/>
              </a:ext>
            </a:extLst>
          </p:cNvPr>
          <p:cNvGrpSpPr/>
          <p:nvPr/>
        </p:nvGrpSpPr>
        <p:grpSpPr>
          <a:xfrm>
            <a:off x="6838950" y="-9115"/>
            <a:ext cx="5362895" cy="6876000"/>
            <a:chOff x="6838950" y="-9112"/>
            <a:chExt cx="5362895" cy="6857175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ACEC7A8-D18D-48B7-8477-689F8E49C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95" t="6875" r="44436" b="8907"/>
            <a:stretch/>
          </p:blipFill>
          <p:spPr>
            <a:xfrm>
              <a:off x="6838950" y="-2763"/>
              <a:ext cx="5353050" cy="6850826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910EBD03-928B-45E2-AE37-0B6E6F5D77C7}"/>
                </a:ext>
              </a:extLst>
            </p:cNvPr>
            <p:cNvSpPr/>
            <p:nvPr/>
          </p:nvSpPr>
          <p:spPr>
            <a:xfrm>
              <a:off x="7086601" y="-9112"/>
              <a:ext cx="5115244" cy="6857175"/>
            </a:xfrm>
            <a:custGeom>
              <a:avLst/>
              <a:gdLst>
                <a:gd name="connsiteX0" fmla="*/ 5338916 w 8937522"/>
                <a:gd name="connsiteY0" fmla="*/ 0 h 13745497"/>
                <a:gd name="connsiteX1" fmla="*/ 8937522 w 8937522"/>
                <a:gd name="connsiteY1" fmla="*/ 0 h 13745497"/>
                <a:gd name="connsiteX2" fmla="*/ 8937522 w 8937522"/>
                <a:gd name="connsiteY2" fmla="*/ 13745497 h 13745497"/>
                <a:gd name="connsiteX3" fmla="*/ 0 w 8937522"/>
                <a:gd name="connsiteY3" fmla="*/ 13745497 h 13745497"/>
                <a:gd name="connsiteX4" fmla="*/ 5279922 w 8937522"/>
                <a:gd name="connsiteY4" fmla="*/ 58994 h 13745497"/>
                <a:gd name="connsiteX0" fmla="*/ 5383517 w 8982123"/>
                <a:gd name="connsiteY0" fmla="*/ 0 h 13745497"/>
                <a:gd name="connsiteX1" fmla="*/ 8982123 w 8982123"/>
                <a:gd name="connsiteY1" fmla="*/ 0 h 13745497"/>
                <a:gd name="connsiteX2" fmla="*/ 8982123 w 8982123"/>
                <a:gd name="connsiteY2" fmla="*/ 13745497 h 13745497"/>
                <a:gd name="connsiteX3" fmla="*/ 0 w 8982123"/>
                <a:gd name="connsiteY3" fmla="*/ 13745497 h 13745497"/>
                <a:gd name="connsiteX4" fmla="*/ 5324523 w 8982123"/>
                <a:gd name="connsiteY4" fmla="*/ 58994 h 13745497"/>
                <a:gd name="connsiteX0" fmla="*/ 5383517 w 8982123"/>
                <a:gd name="connsiteY0" fmla="*/ 0 h 13745497"/>
                <a:gd name="connsiteX1" fmla="*/ 8982123 w 8982123"/>
                <a:gd name="connsiteY1" fmla="*/ 0 h 13745497"/>
                <a:gd name="connsiteX2" fmla="*/ 8982123 w 8982123"/>
                <a:gd name="connsiteY2" fmla="*/ 13745497 h 13745497"/>
                <a:gd name="connsiteX3" fmla="*/ 0 w 8982123"/>
                <a:gd name="connsiteY3" fmla="*/ 13745497 h 13745497"/>
                <a:gd name="connsiteX0" fmla="*/ 3521418 w 8982123"/>
                <a:gd name="connsiteY0" fmla="*/ 0 h 13758238"/>
                <a:gd name="connsiteX1" fmla="*/ 8982123 w 8982123"/>
                <a:gd name="connsiteY1" fmla="*/ 12741 h 13758238"/>
                <a:gd name="connsiteX2" fmla="*/ 8982123 w 8982123"/>
                <a:gd name="connsiteY2" fmla="*/ 13758238 h 13758238"/>
                <a:gd name="connsiteX3" fmla="*/ 0 w 8982123"/>
                <a:gd name="connsiteY3" fmla="*/ 13758238 h 137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82123" h="13758238">
                  <a:moveTo>
                    <a:pt x="3521418" y="0"/>
                  </a:moveTo>
                  <a:lnTo>
                    <a:pt x="8982123" y="12741"/>
                  </a:lnTo>
                  <a:lnTo>
                    <a:pt x="8982123" y="13758238"/>
                  </a:lnTo>
                  <a:lnTo>
                    <a:pt x="0" y="13758238"/>
                  </a:lnTo>
                </a:path>
              </a:pathLst>
            </a:custGeom>
            <a:gradFill flip="none" rotWithShape="1">
              <a:gsLst>
                <a:gs pos="62000">
                  <a:schemeClr val="accent5">
                    <a:lumMod val="50000"/>
                    <a:alpha val="10000"/>
                  </a:schemeClr>
                </a:gs>
                <a:gs pos="15000">
                  <a:schemeClr val="tx1">
                    <a:alpha val="8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EAF0571B-89B6-4812-B4C8-E4A8B0567A64}"/>
              </a:ext>
            </a:extLst>
          </p:cNvPr>
          <p:cNvSpPr/>
          <p:nvPr/>
        </p:nvSpPr>
        <p:spPr>
          <a:xfrm rot="10800000">
            <a:off x="-1" y="-2763"/>
            <a:ext cx="11372850" cy="6870700"/>
          </a:xfrm>
          <a:custGeom>
            <a:avLst/>
            <a:gdLst>
              <a:gd name="connsiteX0" fmla="*/ 0 w 9089035"/>
              <a:gd name="connsiteY0" fmla="*/ 0 h 6857999"/>
              <a:gd name="connsiteX1" fmla="*/ 9089035 w 9089035"/>
              <a:gd name="connsiteY1" fmla="*/ 0 h 6857999"/>
              <a:gd name="connsiteX2" fmla="*/ 9089035 w 9089035"/>
              <a:gd name="connsiteY2" fmla="*/ 6857999 h 6857999"/>
              <a:gd name="connsiteX3" fmla="*/ 0 w 9089035"/>
              <a:gd name="connsiteY3" fmla="*/ 6857999 h 6857999"/>
              <a:gd name="connsiteX4" fmla="*/ 0 w 9089035"/>
              <a:gd name="connsiteY4" fmla="*/ 0 h 6857999"/>
              <a:gd name="connsiteX0" fmla="*/ 3164114 w 9089035"/>
              <a:gd name="connsiteY0" fmla="*/ 14514 h 6857999"/>
              <a:gd name="connsiteX1" fmla="*/ 9089035 w 9089035"/>
              <a:gd name="connsiteY1" fmla="*/ 0 h 6857999"/>
              <a:gd name="connsiteX2" fmla="*/ 9089035 w 9089035"/>
              <a:gd name="connsiteY2" fmla="*/ 6857999 h 6857999"/>
              <a:gd name="connsiteX3" fmla="*/ 0 w 9089035"/>
              <a:gd name="connsiteY3" fmla="*/ 6857999 h 6857999"/>
              <a:gd name="connsiteX4" fmla="*/ 3164114 w 9089035"/>
              <a:gd name="connsiteY4" fmla="*/ 14514 h 6857999"/>
              <a:gd name="connsiteX0" fmla="*/ 1988457 w 9089035"/>
              <a:gd name="connsiteY0" fmla="*/ 0 h 6858000"/>
              <a:gd name="connsiteX1" fmla="*/ 9089035 w 9089035"/>
              <a:gd name="connsiteY1" fmla="*/ 1 h 6858000"/>
              <a:gd name="connsiteX2" fmla="*/ 9089035 w 9089035"/>
              <a:gd name="connsiteY2" fmla="*/ 6858000 h 6858000"/>
              <a:gd name="connsiteX3" fmla="*/ 0 w 9089035"/>
              <a:gd name="connsiteY3" fmla="*/ 6858000 h 6858000"/>
              <a:gd name="connsiteX4" fmla="*/ 1988457 w 9089035"/>
              <a:gd name="connsiteY4" fmla="*/ 0 h 6858000"/>
              <a:gd name="connsiteX0" fmla="*/ 2099582 w 9089035"/>
              <a:gd name="connsiteY0" fmla="*/ 6349 h 6857999"/>
              <a:gd name="connsiteX1" fmla="*/ 9089035 w 9089035"/>
              <a:gd name="connsiteY1" fmla="*/ 0 h 6857999"/>
              <a:gd name="connsiteX2" fmla="*/ 9089035 w 9089035"/>
              <a:gd name="connsiteY2" fmla="*/ 6857999 h 6857999"/>
              <a:gd name="connsiteX3" fmla="*/ 0 w 9089035"/>
              <a:gd name="connsiteY3" fmla="*/ 6857999 h 6857999"/>
              <a:gd name="connsiteX4" fmla="*/ 2099582 w 9089035"/>
              <a:gd name="connsiteY4" fmla="*/ 6349 h 6857999"/>
              <a:gd name="connsiteX0" fmla="*/ 2001157 w 9089035"/>
              <a:gd name="connsiteY0" fmla="*/ 0 h 6870700"/>
              <a:gd name="connsiteX1" fmla="*/ 9089035 w 9089035"/>
              <a:gd name="connsiteY1" fmla="*/ 12701 h 6870700"/>
              <a:gd name="connsiteX2" fmla="*/ 9089035 w 9089035"/>
              <a:gd name="connsiteY2" fmla="*/ 6870700 h 6870700"/>
              <a:gd name="connsiteX3" fmla="*/ 0 w 9089035"/>
              <a:gd name="connsiteY3" fmla="*/ 6870700 h 6870700"/>
              <a:gd name="connsiteX4" fmla="*/ 2001157 w 9089035"/>
              <a:gd name="connsiteY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9035" h="6870700">
                <a:moveTo>
                  <a:pt x="2001157" y="0"/>
                </a:moveTo>
                <a:lnTo>
                  <a:pt x="9089035" y="12701"/>
                </a:lnTo>
                <a:lnTo>
                  <a:pt x="9089035" y="6870700"/>
                </a:lnTo>
                <a:lnTo>
                  <a:pt x="0" y="6870700"/>
                </a:lnTo>
                <a:lnTo>
                  <a:pt x="2001157" y="0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13">
            <a:extLst>
              <a:ext uri="{FF2B5EF4-FFF2-40B4-BE49-F238E27FC236}">
                <a16:creationId xmlns:a16="http://schemas.microsoft.com/office/drawing/2014/main" id="{103790E3-51F8-4F93-8677-05F274330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79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7" y="348094"/>
            <a:ext cx="894495" cy="864000"/>
          </a:xfrm>
          <a:prstGeom prst="rect">
            <a:avLst/>
          </a:prstGeom>
        </p:spPr>
      </p:pic>
      <p:sp>
        <p:nvSpPr>
          <p:cNvPr id="10" name="MSIPCMContentMarking" descr="{&quot;HashCode&quot;:1880169108,&quot;Placement&quot;:&quot;Footer&quot;}">
            <a:extLst>
              <a:ext uri="{FF2B5EF4-FFF2-40B4-BE49-F238E27FC236}">
                <a16:creationId xmlns:a16="http://schemas.microsoft.com/office/drawing/2014/main" id="{E9996910-B506-4F26-909C-3474BFFB272B}"/>
              </a:ext>
            </a:extLst>
          </p:cNvPr>
          <p:cNvSpPr txBox="1"/>
          <p:nvPr/>
        </p:nvSpPr>
        <p:spPr>
          <a:xfrm>
            <a:off x="5261503" y="6561475"/>
            <a:ext cx="1668993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200">
                <a:solidFill>
                  <a:srgbClr val="FFFF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36746783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Padrão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0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/>
          <p:cNvSpPr/>
          <p:nvPr/>
        </p:nvSpPr>
        <p:spPr>
          <a:xfrm>
            <a:off x="484717" y="1121836"/>
            <a:ext cx="11277600" cy="5278963"/>
          </a:xfrm>
          <a:prstGeom prst="roundRect">
            <a:avLst>
              <a:gd name="adj" fmla="val 2454"/>
            </a:avLst>
          </a:prstGeom>
          <a:solidFill>
            <a:schemeClr val="bg2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7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923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363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box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2"/>
          <p:cNvSpPr/>
          <p:nvPr/>
        </p:nvSpPr>
        <p:spPr>
          <a:xfrm>
            <a:off x="484719" y="1386118"/>
            <a:ext cx="11273367" cy="5038481"/>
          </a:xfrm>
          <a:prstGeom prst="roundRect">
            <a:avLst>
              <a:gd name="adj" fmla="val 2454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0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584130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997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box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half" idx="2" hasCustomPrompt="1"/>
          </p:nvPr>
        </p:nvSpPr>
        <p:spPr>
          <a:xfrm>
            <a:off x="627965" y="1944342"/>
            <a:ext cx="10944000" cy="402466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9" name="Rounded Rectangle 12"/>
          <p:cNvSpPr/>
          <p:nvPr/>
        </p:nvSpPr>
        <p:spPr>
          <a:xfrm>
            <a:off x="484719" y="1502230"/>
            <a:ext cx="11273367" cy="5038481"/>
          </a:xfrm>
          <a:prstGeom prst="roundRect">
            <a:avLst>
              <a:gd name="adj" fmla="val 2454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11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24039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52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84717" y="1031880"/>
            <a:ext cx="11277600" cy="5106457"/>
            <a:chOff x="431800" y="1031875"/>
            <a:chExt cx="8497688" cy="4956175"/>
          </a:xfrm>
        </p:grpSpPr>
        <p:sp>
          <p:nvSpPr>
            <p:cNvPr id="8" name="Rounded Rectangle 4"/>
            <p:cNvSpPr/>
            <p:nvPr/>
          </p:nvSpPr>
          <p:spPr>
            <a:xfrm>
              <a:off x="431800" y="1031875"/>
              <a:ext cx="4140000" cy="4956175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5"/>
            <p:cNvSpPr/>
            <p:nvPr/>
          </p:nvSpPr>
          <p:spPr>
            <a:xfrm>
              <a:off x="4789488" y="1031875"/>
              <a:ext cx="4140000" cy="4956175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0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1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 vert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84717" y="1509717"/>
            <a:ext cx="11277600" cy="4628620"/>
            <a:chOff x="431800" y="1509713"/>
            <a:chExt cx="8497688" cy="4478337"/>
          </a:xfrm>
        </p:grpSpPr>
        <p:sp>
          <p:nvSpPr>
            <p:cNvPr id="8" name="Rounded Rectangle 4"/>
            <p:cNvSpPr/>
            <p:nvPr/>
          </p:nvSpPr>
          <p:spPr>
            <a:xfrm>
              <a:off x="431800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9" name="Rounded Rectangle 5"/>
            <p:cNvSpPr/>
            <p:nvPr/>
          </p:nvSpPr>
          <p:spPr>
            <a:xfrm>
              <a:off x="4789488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0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4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28D505-1E3D-42CA-9099-A555BE40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8E917-50EE-4F37-9C01-A2996D96B439}" type="datetime1">
              <a:rPr lang="en-US" smtClean="0"/>
              <a:t>11/24/2020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5E3225-05F0-48E4-AC55-D13A26C1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D66AC4-0DD8-42EF-99CE-3B9C5D1B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36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 vert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9"/>
          <p:cNvSpPr>
            <a:spLocks noGrp="1"/>
          </p:cNvSpPr>
          <p:nvPr>
            <p:ph type="body" sz="half" idx="2" hasCustomPrompt="1"/>
          </p:nvPr>
        </p:nvSpPr>
        <p:spPr>
          <a:xfrm>
            <a:off x="613623" y="2020540"/>
            <a:ext cx="5088000" cy="388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half" idx="14" hasCustomPrompt="1"/>
          </p:nvPr>
        </p:nvSpPr>
        <p:spPr>
          <a:xfrm>
            <a:off x="6421945" y="2020540"/>
            <a:ext cx="5088000" cy="388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84717" y="1509717"/>
            <a:ext cx="11277600" cy="4628620"/>
            <a:chOff x="431800" y="1509713"/>
            <a:chExt cx="8497688" cy="4478337"/>
          </a:xfrm>
        </p:grpSpPr>
        <p:sp>
          <p:nvSpPr>
            <p:cNvPr id="13" name="Rounded Rectangle 4"/>
            <p:cNvSpPr/>
            <p:nvPr/>
          </p:nvSpPr>
          <p:spPr>
            <a:xfrm>
              <a:off x="431800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5"/>
            <p:cNvSpPr/>
            <p:nvPr/>
          </p:nvSpPr>
          <p:spPr>
            <a:xfrm>
              <a:off x="4789488" y="1509713"/>
              <a:ext cx="4140000" cy="4478337"/>
            </a:xfrm>
            <a:prstGeom prst="roundRect">
              <a:avLst>
                <a:gd name="adj" fmla="val 2454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9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8948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89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84717" y="1031875"/>
            <a:ext cx="11277600" cy="5106459"/>
            <a:chOff x="431800" y="1031874"/>
            <a:chExt cx="8494713" cy="4956175"/>
          </a:xfrm>
        </p:grpSpPr>
        <p:sp>
          <p:nvSpPr>
            <p:cNvPr id="10" name="Rounded Rectangle 4"/>
            <p:cNvSpPr/>
            <p:nvPr/>
          </p:nvSpPr>
          <p:spPr>
            <a:xfrm>
              <a:off x="431800" y="1031874"/>
              <a:ext cx="2700000" cy="49561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4"/>
            <p:cNvSpPr/>
            <p:nvPr/>
          </p:nvSpPr>
          <p:spPr>
            <a:xfrm>
              <a:off x="3329156" y="1031874"/>
              <a:ext cx="2700000" cy="49561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4"/>
            <p:cNvSpPr/>
            <p:nvPr/>
          </p:nvSpPr>
          <p:spPr>
            <a:xfrm>
              <a:off x="6226513" y="1031874"/>
              <a:ext cx="2700000" cy="49561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ox vert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84717" y="1509715"/>
            <a:ext cx="11277600" cy="4628620"/>
            <a:chOff x="431800" y="1509713"/>
            <a:chExt cx="8494713" cy="4478336"/>
          </a:xfrm>
        </p:grpSpPr>
        <p:sp>
          <p:nvSpPr>
            <p:cNvPr id="10" name="Rounded Rectangle 4"/>
            <p:cNvSpPr/>
            <p:nvPr/>
          </p:nvSpPr>
          <p:spPr>
            <a:xfrm>
              <a:off x="431800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4"/>
            <p:cNvSpPr/>
            <p:nvPr/>
          </p:nvSpPr>
          <p:spPr>
            <a:xfrm>
              <a:off x="3329156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4"/>
            <p:cNvSpPr/>
            <p:nvPr/>
          </p:nvSpPr>
          <p:spPr>
            <a:xfrm>
              <a:off x="6226513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3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4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65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ox vert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Texto 9"/>
          <p:cNvSpPr>
            <a:spLocks noGrp="1"/>
          </p:cNvSpPr>
          <p:nvPr>
            <p:ph type="body" sz="half" idx="2" hasCustomPrompt="1"/>
          </p:nvPr>
        </p:nvSpPr>
        <p:spPr>
          <a:xfrm>
            <a:off x="627968" y="1999024"/>
            <a:ext cx="3102795" cy="3917736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half" idx="15" hasCustomPrompt="1"/>
          </p:nvPr>
        </p:nvSpPr>
        <p:spPr>
          <a:xfrm>
            <a:off x="4506040" y="1999024"/>
            <a:ext cx="3102795" cy="3917736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2" name="Espaço Reservado para Texto 9"/>
          <p:cNvSpPr>
            <a:spLocks noGrp="1"/>
          </p:cNvSpPr>
          <p:nvPr>
            <p:ph type="body" sz="half" idx="16" hasCustomPrompt="1"/>
          </p:nvPr>
        </p:nvSpPr>
        <p:spPr>
          <a:xfrm>
            <a:off x="8369123" y="1999024"/>
            <a:ext cx="3102795" cy="3917736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484717" y="1509715"/>
            <a:ext cx="11277600" cy="4628620"/>
            <a:chOff x="431800" y="1509713"/>
            <a:chExt cx="8494713" cy="4478336"/>
          </a:xfrm>
        </p:grpSpPr>
        <p:sp>
          <p:nvSpPr>
            <p:cNvPr id="20" name="Rounded Rectangle 4"/>
            <p:cNvSpPr/>
            <p:nvPr/>
          </p:nvSpPr>
          <p:spPr>
            <a:xfrm>
              <a:off x="431800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4"/>
            <p:cNvSpPr/>
            <p:nvPr/>
          </p:nvSpPr>
          <p:spPr>
            <a:xfrm>
              <a:off x="3329156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4"/>
            <p:cNvSpPr/>
            <p:nvPr/>
          </p:nvSpPr>
          <p:spPr>
            <a:xfrm>
              <a:off x="6226513" y="1509713"/>
              <a:ext cx="2700000" cy="4478336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25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7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9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67966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1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484717" y="1025237"/>
            <a:ext cx="11277600" cy="5113096"/>
            <a:chOff x="431800" y="952416"/>
            <a:chExt cx="8494713" cy="5014277"/>
          </a:xfrm>
        </p:grpSpPr>
        <p:sp>
          <p:nvSpPr>
            <p:cNvPr id="11" name="Rounded Rectangle 4"/>
            <p:cNvSpPr/>
            <p:nvPr/>
          </p:nvSpPr>
          <p:spPr>
            <a:xfrm>
              <a:off x="431800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3329156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3" name="Rounded Rectangle 4"/>
            <p:cNvSpPr/>
            <p:nvPr/>
          </p:nvSpPr>
          <p:spPr>
            <a:xfrm>
              <a:off x="6226513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431800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3329156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1" name="Rounded Rectangle 4"/>
            <p:cNvSpPr/>
            <p:nvPr/>
          </p:nvSpPr>
          <p:spPr>
            <a:xfrm>
              <a:off x="6226513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9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8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388880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9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495155" y="388880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0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8353557" y="388880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21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box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8"/>
          <p:cNvGrpSpPr/>
          <p:nvPr/>
        </p:nvGrpSpPr>
        <p:grpSpPr>
          <a:xfrm>
            <a:off x="484717" y="1509717"/>
            <a:ext cx="11277600" cy="4628620"/>
            <a:chOff x="431800" y="952416"/>
            <a:chExt cx="8494713" cy="5014277"/>
          </a:xfrm>
        </p:grpSpPr>
        <p:sp>
          <p:nvSpPr>
            <p:cNvPr id="11" name="Rounded Rectangle 4"/>
            <p:cNvSpPr/>
            <p:nvPr/>
          </p:nvSpPr>
          <p:spPr>
            <a:xfrm>
              <a:off x="431800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2" name="Rounded Rectangle 4"/>
            <p:cNvSpPr/>
            <p:nvPr/>
          </p:nvSpPr>
          <p:spPr>
            <a:xfrm>
              <a:off x="3329156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3" name="Rounded Rectangle 4"/>
            <p:cNvSpPr/>
            <p:nvPr/>
          </p:nvSpPr>
          <p:spPr>
            <a:xfrm>
              <a:off x="6226513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4"/>
            <p:cNvSpPr/>
            <p:nvPr/>
          </p:nvSpPr>
          <p:spPr>
            <a:xfrm>
              <a:off x="431800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4"/>
            <p:cNvSpPr/>
            <p:nvPr/>
          </p:nvSpPr>
          <p:spPr>
            <a:xfrm>
              <a:off x="3329156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1" name="Rounded Rectangle 4"/>
            <p:cNvSpPr/>
            <p:nvPr/>
          </p:nvSpPr>
          <p:spPr>
            <a:xfrm>
              <a:off x="6226513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9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826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8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826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9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826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0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0238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2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495155" y="40238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3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8353557" y="40238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361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box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Texto 9"/>
          <p:cNvSpPr>
            <a:spLocks noGrp="1"/>
          </p:cNvSpPr>
          <p:nvPr>
            <p:ph type="body" sz="half" idx="2" hasCustomPrompt="1"/>
          </p:nvPr>
        </p:nvSpPr>
        <p:spPr>
          <a:xfrm>
            <a:off x="627968" y="1988267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3" name="Espaço Reservado para Texto 9"/>
          <p:cNvSpPr>
            <a:spLocks noGrp="1"/>
          </p:cNvSpPr>
          <p:nvPr>
            <p:ph type="body" sz="half" idx="19" hasCustomPrompt="1"/>
          </p:nvPr>
        </p:nvSpPr>
        <p:spPr>
          <a:xfrm>
            <a:off x="4506040" y="1988267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half" idx="20" hasCustomPrompt="1"/>
          </p:nvPr>
        </p:nvSpPr>
        <p:spPr>
          <a:xfrm>
            <a:off x="8369123" y="1988267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5" name="Espaço Reservado para Texto 9"/>
          <p:cNvSpPr>
            <a:spLocks noGrp="1"/>
          </p:cNvSpPr>
          <p:nvPr>
            <p:ph type="body" sz="half" idx="21" hasCustomPrompt="1"/>
          </p:nvPr>
        </p:nvSpPr>
        <p:spPr>
          <a:xfrm>
            <a:off x="627968" y="4392816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6" name="Espaço Reservado para Texto 9"/>
          <p:cNvSpPr>
            <a:spLocks noGrp="1"/>
          </p:cNvSpPr>
          <p:nvPr>
            <p:ph type="body" sz="half" idx="22" hasCustomPrompt="1"/>
          </p:nvPr>
        </p:nvSpPr>
        <p:spPr>
          <a:xfrm>
            <a:off x="4506040" y="4392816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37" name="Espaço Reservado para Texto 9"/>
          <p:cNvSpPr>
            <a:spLocks noGrp="1"/>
          </p:cNvSpPr>
          <p:nvPr>
            <p:ph type="body" sz="half" idx="23" hasCustomPrompt="1"/>
          </p:nvPr>
        </p:nvSpPr>
        <p:spPr>
          <a:xfrm>
            <a:off x="8369123" y="4392816"/>
            <a:ext cx="3168000" cy="1548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28" name="Grupo 8"/>
          <p:cNvGrpSpPr/>
          <p:nvPr/>
        </p:nvGrpSpPr>
        <p:grpSpPr>
          <a:xfrm>
            <a:off x="484717" y="1509717"/>
            <a:ext cx="11277600" cy="4628620"/>
            <a:chOff x="431800" y="952416"/>
            <a:chExt cx="8494713" cy="5014277"/>
          </a:xfrm>
        </p:grpSpPr>
        <p:sp>
          <p:nvSpPr>
            <p:cNvPr id="29" name="Rounded Rectangle 4"/>
            <p:cNvSpPr/>
            <p:nvPr/>
          </p:nvSpPr>
          <p:spPr>
            <a:xfrm>
              <a:off x="431800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4"/>
            <p:cNvSpPr/>
            <p:nvPr/>
          </p:nvSpPr>
          <p:spPr>
            <a:xfrm>
              <a:off x="3329156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8" name="Rounded Rectangle 4"/>
            <p:cNvSpPr/>
            <p:nvPr/>
          </p:nvSpPr>
          <p:spPr>
            <a:xfrm>
              <a:off x="6226513" y="952416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9" name="Rounded Rectangle 4"/>
            <p:cNvSpPr/>
            <p:nvPr/>
          </p:nvSpPr>
          <p:spPr>
            <a:xfrm>
              <a:off x="431800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40" name="Rounded Rectangle 4"/>
            <p:cNvSpPr/>
            <p:nvPr/>
          </p:nvSpPr>
          <p:spPr>
            <a:xfrm>
              <a:off x="3329156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41" name="Rounded Rectangle 4"/>
            <p:cNvSpPr/>
            <p:nvPr/>
          </p:nvSpPr>
          <p:spPr>
            <a:xfrm>
              <a:off x="6226513" y="3594018"/>
              <a:ext cx="2700000" cy="2372675"/>
            </a:xfrm>
            <a:prstGeom prst="roundRect">
              <a:avLst>
                <a:gd name="adj" fmla="val 358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42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1867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117" lvl="0" indent="-2117">
              <a:lnSpc>
                <a:spcPct val="100000"/>
              </a:lnSpc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4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57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5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495155" y="1657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6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8353557" y="1657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7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0746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8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4495155" y="40746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49" name="Espaço Reservado para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8353557" y="4074683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829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84717" y="1031875"/>
            <a:ext cx="11277600" cy="5106459"/>
            <a:chOff x="431801" y="957308"/>
            <a:chExt cx="8494712" cy="5030742"/>
          </a:xfrm>
        </p:grpSpPr>
        <p:sp>
          <p:nvSpPr>
            <p:cNvPr id="9" name="Rounded Rectangle 4"/>
            <p:cNvSpPr/>
            <p:nvPr/>
          </p:nvSpPr>
          <p:spPr>
            <a:xfrm>
              <a:off x="431801" y="957308"/>
              <a:ext cx="8494712" cy="2345347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5"/>
            <p:cNvSpPr/>
            <p:nvPr/>
          </p:nvSpPr>
          <p:spPr>
            <a:xfrm>
              <a:off x="431801" y="3642705"/>
              <a:ext cx="8494712" cy="2345345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4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216132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3940655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9615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 horiz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"/>
          <p:cNvGrpSpPr/>
          <p:nvPr/>
        </p:nvGrpSpPr>
        <p:grpSpPr>
          <a:xfrm>
            <a:off x="484717" y="1509715"/>
            <a:ext cx="11277600" cy="4628620"/>
            <a:chOff x="431801" y="957308"/>
            <a:chExt cx="8494712" cy="5030742"/>
          </a:xfrm>
        </p:grpSpPr>
        <p:sp>
          <p:nvSpPr>
            <p:cNvPr id="9" name="Rounded Rectangle 4"/>
            <p:cNvSpPr/>
            <p:nvPr/>
          </p:nvSpPr>
          <p:spPr>
            <a:xfrm>
              <a:off x="431801" y="957308"/>
              <a:ext cx="8494712" cy="2345347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0" name="Rounded Rectangle 5"/>
            <p:cNvSpPr/>
            <p:nvPr/>
          </p:nvSpPr>
          <p:spPr>
            <a:xfrm>
              <a:off x="431801" y="3642705"/>
              <a:ext cx="8494712" cy="2345345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1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6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130415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75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 horiz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9"/>
          <p:cNvSpPr>
            <a:spLocks noGrp="1"/>
          </p:cNvSpPr>
          <p:nvPr>
            <p:ph type="body" sz="half" idx="2" hasCustomPrompt="1"/>
          </p:nvPr>
        </p:nvSpPr>
        <p:spPr>
          <a:xfrm>
            <a:off x="627965" y="2009783"/>
            <a:ext cx="10896000" cy="1512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18" name="Espaço Reservado para Texto 9"/>
          <p:cNvSpPr>
            <a:spLocks noGrp="1"/>
          </p:cNvSpPr>
          <p:nvPr>
            <p:ph type="body" sz="half" idx="14" hasCustomPrompt="1"/>
          </p:nvPr>
        </p:nvSpPr>
        <p:spPr>
          <a:xfrm>
            <a:off x="627965" y="4430028"/>
            <a:ext cx="10896000" cy="1512000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11" name="Grupo 7"/>
          <p:cNvGrpSpPr/>
          <p:nvPr/>
        </p:nvGrpSpPr>
        <p:grpSpPr>
          <a:xfrm>
            <a:off x="484717" y="1509713"/>
            <a:ext cx="11277600" cy="4478336"/>
            <a:chOff x="431801" y="957308"/>
            <a:chExt cx="8494712" cy="5030742"/>
          </a:xfrm>
        </p:grpSpPr>
        <p:sp>
          <p:nvSpPr>
            <p:cNvPr id="14" name="Rounded Rectangle 4"/>
            <p:cNvSpPr/>
            <p:nvPr/>
          </p:nvSpPr>
          <p:spPr>
            <a:xfrm>
              <a:off x="431801" y="957308"/>
              <a:ext cx="8494712" cy="2345347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6" name="Rounded Rectangle 5"/>
            <p:cNvSpPr/>
            <p:nvPr/>
          </p:nvSpPr>
          <p:spPr>
            <a:xfrm>
              <a:off x="431801" y="3642705"/>
              <a:ext cx="8494712" cy="2345345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7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20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1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25108" y="4092314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0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E79C7-2D5B-496C-BD4B-1B998E44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7E57A-A982-4E66-8A60-634D4453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031DD6-FB6E-4739-B19E-46E342A9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6F8D91-8735-49EE-A450-3F341DFC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1B75-975E-4ED4-A82A-D49DD1CFB6DA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241FC-6054-447E-AF4E-21314C84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3D9E30-845C-465A-910C-F8C0DE04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924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484717" y="1031880"/>
            <a:ext cx="11277600" cy="5106457"/>
            <a:chOff x="431800" y="950399"/>
            <a:chExt cx="8494712" cy="5037651"/>
          </a:xfrm>
        </p:grpSpPr>
        <p:sp>
          <p:nvSpPr>
            <p:cNvPr id="17" name="Rounded Rectangle 5"/>
            <p:cNvSpPr/>
            <p:nvPr/>
          </p:nvSpPr>
          <p:spPr>
            <a:xfrm>
              <a:off x="4769949" y="3561675"/>
              <a:ext cx="4156563" cy="2426375"/>
            </a:xfrm>
            <a:prstGeom prst="roundRect">
              <a:avLst>
                <a:gd name="adj" fmla="val 43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5"/>
            <p:cNvSpPr/>
            <p:nvPr/>
          </p:nvSpPr>
          <p:spPr>
            <a:xfrm>
              <a:off x="4769949" y="950399"/>
              <a:ext cx="4156563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9" name="Rounded Rectangle 5"/>
            <p:cNvSpPr/>
            <p:nvPr/>
          </p:nvSpPr>
          <p:spPr>
            <a:xfrm>
              <a:off x="431800" y="950399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5"/>
            <p:cNvSpPr/>
            <p:nvPr/>
          </p:nvSpPr>
          <p:spPr>
            <a:xfrm>
              <a:off x="431800" y="3561675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165330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4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165330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25108" y="3839948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5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88" y="3839948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442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+ sub-tí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5"/>
          <p:cNvGrpSpPr/>
          <p:nvPr/>
        </p:nvGrpSpPr>
        <p:grpSpPr>
          <a:xfrm>
            <a:off x="484717" y="1509717"/>
            <a:ext cx="11277601" cy="4628620"/>
            <a:chOff x="431800" y="950399"/>
            <a:chExt cx="8494712" cy="5037651"/>
          </a:xfrm>
        </p:grpSpPr>
        <p:sp>
          <p:nvSpPr>
            <p:cNvPr id="17" name="Rounded Rectangle 5"/>
            <p:cNvSpPr/>
            <p:nvPr/>
          </p:nvSpPr>
          <p:spPr>
            <a:xfrm>
              <a:off x="4769949" y="3561675"/>
              <a:ext cx="4156563" cy="2426375"/>
            </a:xfrm>
            <a:prstGeom prst="roundRect">
              <a:avLst>
                <a:gd name="adj" fmla="val 43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8" name="Rounded Rectangle 5"/>
            <p:cNvSpPr/>
            <p:nvPr/>
          </p:nvSpPr>
          <p:spPr>
            <a:xfrm>
              <a:off x="4769949" y="950399"/>
              <a:ext cx="4156563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19" name="Rounded Rectangle 5"/>
            <p:cNvSpPr/>
            <p:nvPr/>
          </p:nvSpPr>
          <p:spPr>
            <a:xfrm>
              <a:off x="431800" y="950399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5"/>
            <p:cNvSpPr/>
            <p:nvPr/>
          </p:nvSpPr>
          <p:spPr>
            <a:xfrm>
              <a:off x="431800" y="3561675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13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6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5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25108" y="4093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6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88" y="40932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150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 + sub-tí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Texto 9"/>
          <p:cNvSpPr>
            <a:spLocks noGrp="1"/>
          </p:cNvSpPr>
          <p:nvPr>
            <p:ph type="body" sz="half" idx="2" hasCustomPrompt="1"/>
          </p:nvPr>
        </p:nvSpPr>
        <p:spPr>
          <a:xfrm>
            <a:off x="613624" y="2009786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6" name="Espaço Reservado para Texto 9"/>
          <p:cNvSpPr>
            <a:spLocks noGrp="1"/>
          </p:cNvSpPr>
          <p:nvPr>
            <p:ph type="body" sz="half" idx="16" hasCustomPrompt="1"/>
          </p:nvPr>
        </p:nvSpPr>
        <p:spPr>
          <a:xfrm>
            <a:off x="6421950" y="2009786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7" name="Espaço Reservado para Texto 9"/>
          <p:cNvSpPr>
            <a:spLocks noGrp="1"/>
          </p:cNvSpPr>
          <p:nvPr>
            <p:ph type="body" sz="half" idx="17" hasCustomPrompt="1"/>
          </p:nvPr>
        </p:nvSpPr>
        <p:spPr>
          <a:xfrm>
            <a:off x="613624" y="4399130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sp>
        <p:nvSpPr>
          <p:cNvPr id="28" name="Espaço Reservado para Texto 9"/>
          <p:cNvSpPr>
            <a:spLocks noGrp="1"/>
          </p:cNvSpPr>
          <p:nvPr>
            <p:ph type="body" sz="half" idx="18" hasCustomPrompt="1"/>
          </p:nvPr>
        </p:nvSpPr>
        <p:spPr>
          <a:xfrm>
            <a:off x="6421950" y="4399130"/>
            <a:ext cx="4952143" cy="1636873"/>
          </a:xfrm>
          <a:prstGeom prst="rect">
            <a:avLst/>
          </a:prstGeom>
        </p:spPr>
        <p:txBody>
          <a:bodyPr/>
          <a:lstStyle>
            <a:lvl1pPr marL="97364" marR="0" indent="-277277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Wingdings" pitchFamily="2" charset="2"/>
              <a:buChar char="§"/>
              <a:tabLst/>
              <a:defRPr lang="en-US" sz="1467" b="0" kern="0">
                <a:solidFill>
                  <a:schemeClr val="tx1"/>
                </a:solidFill>
                <a:latin typeface="Arial Narrow" pitchFamily="34" charset="0"/>
                <a:ea typeface="ＭＳ Ｐゴシック"/>
                <a:cs typeface="Tahoma" pitchFamily="34" charset="0"/>
              </a:defRPr>
            </a:lvl1pPr>
            <a:lvl2pPr marL="706922" marR="0" indent="-277266" algn="l" defTabSz="1219123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D4080"/>
              </a:buClr>
              <a:buSzTx/>
              <a:buFont typeface="Arial" pitchFamily="34" charset="0"/>
              <a:buChar char="−"/>
              <a:tabLst/>
              <a:defRPr/>
            </a:lvl2pPr>
          </a:lstStyle>
          <a:p>
            <a:pPr marL="73025" indent="-207963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Wingdings" pitchFamily="2" charset="2"/>
              <a:buChar char="§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Click to edit Master text styles</a:t>
            </a:r>
          </a:p>
          <a:p>
            <a:pPr marL="706922" lvl="1" indent="-277266" eaLnBrk="0" hangingPunct="0">
              <a:lnSpc>
                <a:spcPct val="150000"/>
              </a:lnSpc>
              <a:spcBef>
                <a:spcPct val="20000"/>
              </a:spcBef>
              <a:buClr>
                <a:srgbClr val="1D4080"/>
              </a:buClr>
              <a:buFont typeface="Arial" pitchFamily="34" charset="0"/>
              <a:buChar char="−"/>
              <a:defRPr/>
            </a:pPr>
            <a:r>
              <a:rPr lang="en-US" sz="1467" b="0" kern="0">
                <a:latin typeface="Arial Narrow" pitchFamily="34" charset="0"/>
                <a:cs typeface="Tahoma" pitchFamily="34" charset="0"/>
              </a:rPr>
              <a:t>Second level</a:t>
            </a:r>
          </a:p>
        </p:txBody>
      </p:sp>
      <p:grpSp>
        <p:nvGrpSpPr>
          <p:cNvPr id="29" name="Grupo 15"/>
          <p:cNvGrpSpPr/>
          <p:nvPr/>
        </p:nvGrpSpPr>
        <p:grpSpPr>
          <a:xfrm>
            <a:off x="484717" y="1509715"/>
            <a:ext cx="11277600" cy="4628619"/>
            <a:chOff x="431800" y="950399"/>
            <a:chExt cx="8494712" cy="5037651"/>
          </a:xfrm>
        </p:grpSpPr>
        <p:sp>
          <p:nvSpPr>
            <p:cNvPr id="30" name="Rounded Rectangle 5"/>
            <p:cNvSpPr/>
            <p:nvPr/>
          </p:nvSpPr>
          <p:spPr>
            <a:xfrm>
              <a:off x="4769949" y="3561675"/>
              <a:ext cx="4156563" cy="2426375"/>
            </a:xfrm>
            <a:prstGeom prst="roundRect">
              <a:avLst>
                <a:gd name="adj" fmla="val 4355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1" name="Rounded Rectangle 5"/>
            <p:cNvSpPr/>
            <p:nvPr/>
          </p:nvSpPr>
          <p:spPr>
            <a:xfrm>
              <a:off x="4769949" y="950399"/>
              <a:ext cx="4156563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2" name="Rounded Rectangle 5"/>
            <p:cNvSpPr/>
            <p:nvPr/>
          </p:nvSpPr>
          <p:spPr>
            <a:xfrm>
              <a:off x="431800" y="950399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  <p:sp>
          <p:nvSpPr>
            <p:cNvPr id="33" name="Rounded Rectangle 5"/>
            <p:cNvSpPr/>
            <p:nvPr/>
          </p:nvSpPr>
          <p:spPr>
            <a:xfrm>
              <a:off x="431800" y="3561675"/>
              <a:ext cx="4158150" cy="2422012"/>
            </a:xfrm>
            <a:prstGeom prst="roundRect">
              <a:avLst>
                <a:gd name="adj" fmla="val 448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200">
                <a:solidFill>
                  <a:srgbClr val="FFFFFF"/>
                </a:solidFill>
              </a:endParaRPr>
            </a:p>
          </p:txBody>
        </p:sp>
      </p:grpSp>
      <p:sp>
        <p:nvSpPr>
          <p:cNvPr id="34" name="Subtítulo 4"/>
          <p:cNvSpPr>
            <a:spLocks noGrp="1"/>
          </p:cNvSpPr>
          <p:nvPr>
            <p:ph type="subTitle" idx="10"/>
          </p:nvPr>
        </p:nvSpPr>
        <p:spPr>
          <a:xfrm>
            <a:off x="456000" y="881939"/>
            <a:ext cx="11280000" cy="360000"/>
          </a:xfrm>
          <a:prstGeom prst="rect">
            <a:avLst/>
          </a:prstGeom>
        </p:spPr>
        <p:txBody>
          <a:bodyPr anchor="ctr"/>
          <a:lstStyle>
            <a:lvl1pPr marL="2117" indent="-2117">
              <a:lnSpc>
                <a:spcPct val="100000"/>
              </a:lnSpc>
              <a:buNone/>
              <a:defRPr sz="1867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36" name="Espaço Reservado para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62510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88" y="1678727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8" name="Espaço Reservado para Texto 7"/>
          <p:cNvSpPr>
            <a:spLocks noGrp="1"/>
          </p:cNvSpPr>
          <p:nvPr>
            <p:ph type="body" sz="quarter" idx="14" hasCustomPrompt="1"/>
          </p:nvPr>
        </p:nvSpPr>
        <p:spPr>
          <a:xfrm>
            <a:off x="625108" y="40805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39" name="Espaço Reservado para Texto 7"/>
          <p:cNvSpPr>
            <a:spLocks noGrp="1"/>
          </p:cNvSpPr>
          <p:nvPr>
            <p:ph type="body" sz="quarter" idx="15" hasCustomPrompt="1"/>
          </p:nvPr>
        </p:nvSpPr>
        <p:spPr>
          <a:xfrm>
            <a:off x="6419888" y="4080511"/>
            <a:ext cx="2143536" cy="338554"/>
          </a:xfrm>
          <a:prstGeom prst="rect">
            <a:avLst/>
          </a:prstGeom>
          <a:solidFill>
            <a:schemeClr val="bg1"/>
          </a:solidFill>
        </p:spPr>
        <p:txBody>
          <a:bodyPr wrap="none" anchor="ctr">
            <a:spAutoFit/>
          </a:bodyPr>
          <a:lstStyle>
            <a:lvl1pPr marL="0" indent="6351">
              <a:lnSpc>
                <a:spcPct val="100000"/>
              </a:lnSpc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err="1"/>
              <a:t>Click</a:t>
            </a:r>
            <a:r>
              <a:rPr lang="pt-BR"/>
              <a:t> to </a:t>
            </a:r>
            <a:r>
              <a:rPr lang="pt-BR" err="1"/>
              <a:t>add</a:t>
            </a:r>
            <a:r>
              <a:rPr lang="pt-BR"/>
              <a:t> </a:t>
            </a:r>
            <a:r>
              <a:rPr lang="pt-BR" err="1"/>
              <a:t>subtitle</a:t>
            </a:r>
            <a:endParaRPr lang="pt-BR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29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sem Rodap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569385" y="928689"/>
            <a:ext cx="11622616" cy="592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1102" y="317289"/>
            <a:ext cx="112649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2901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11E804-871C-4735-B9B1-18552990451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11/24/2020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A7787-C4E0-46EC-867F-F4C08DB6505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71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3000341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14"/>
          <p:cNvSpPr>
            <a:spLocks noGrp="1"/>
          </p:cNvSpPr>
          <p:nvPr>
            <p:ph sz="quarter" idx="15"/>
          </p:nvPr>
        </p:nvSpPr>
        <p:spPr>
          <a:xfrm>
            <a:off x="343937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14"/>
          <p:cNvSpPr>
            <a:spLocks noGrp="1"/>
          </p:cNvSpPr>
          <p:nvPr>
            <p:ph sz="quarter" idx="19"/>
          </p:nvPr>
        </p:nvSpPr>
        <p:spPr>
          <a:xfrm>
            <a:off x="3276050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Espaço Reservado para Conteúdo 14"/>
          <p:cNvSpPr>
            <a:spLocks noGrp="1"/>
          </p:cNvSpPr>
          <p:nvPr>
            <p:ph sz="quarter" idx="21"/>
          </p:nvPr>
        </p:nvSpPr>
        <p:spPr>
          <a:xfrm>
            <a:off x="6208163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Espaço Reservado para Conteúdo 14"/>
          <p:cNvSpPr>
            <a:spLocks noGrp="1"/>
          </p:cNvSpPr>
          <p:nvPr>
            <p:ph sz="quarter" idx="23"/>
          </p:nvPr>
        </p:nvSpPr>
        <p:spPr>
          <a:xfrm>
            <a:off x="9140276" y="1160463"/>
            <a:ext cx="2716763" cy="504031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1400" b="0">
                <a:solidFill>
                  <a:schemeClr val="accent6"/>
                </a:solidFill>
              </a:defRPr>
            </a:lvl1pPr>
            <a:lvl2pPr marL="180000" indent="180000">
              <a:lnSpc>
                <a:spcPct val="100000"/>
              </a:lnSpc>
              <a:spcBef>
                <a:spcPts val="1200"/>
              </a:spcBef>
              <a:defRPr sz="1100" b="0">
                <a:solidFill>
                  <a:schemeClr val="accent6"/>
                </a:solidFill>
              </a:defRPr>
            </a:lvl2pPr>
            <a:lvl3pPr>
              <a:defRPr sz="1200">
                <a:solidFill>
                  <a:schemeClr val="accent6"/>
                </a:solidFill>
              </a:defRPr>
            </a:lvl3pPr>
            <a:lvl4pPr>
              <a:defRPr sz="1100">
                <a:solidFill>
                  <a:schemeClr val="accent6"/>
                </a:solidFill>
              </a:defRPr>
            </a:lvl4pPr>
            <a:lvl5pPr>
              <a:defRPr sz="1100">
                <a:solidFill>
                  <a:schemeClr val="accent6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336000" y="168199"/>
            <a:ext cx="11520000" cy="240923"/>
          </a:xfrm>
        </p:spPr>
        <p:txBody>
          <a:bodyPr anchor="t">
            <a:noAutofit/>
          </a:bodyPr>
          <a:lstStyle>
            <a:lvl1pPr>
              <a:defRPr sz="1400" b="0">
                <a:solidFill>
                  <a:schemeClr val="accent6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9" name="Espaço Reservado para Texto 6"/>
          <p:cNvSpPr>
            <a:spLocks noGrp="1"/>
          </p:cNvSpPr>
          <p:nvPr>
            <p:ph type="body" sz="quarter" idx="16"/>
          </p:nvPr>
        </p:nvSpPr>
        <p:spPr>
          <a:xfrm>
            <a:off x="336550" y="367523"/>
            <a:ext cx="11518900" cy="388938"/>
          </a:xfrm>
        </p:spPr>
        <p:txBody>
          <a:bodyPr vert="horz" lIns="91440" tIns="0" rIns="91440" bIns="45720" rtlCol="0" anchor="t">
            <a:noAutofit/>
          </a:bodyPr>
          <a:lstStyle>
            <a:lvl1pPr>
              <a:defRPr lang="pt-BR" sz="3000" b="1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6"/>
          <p:cNvSpPr>
            <a:spLocks noGrp="1"/>
          </p:cNvSpPr>
          <p:nvPr>
            <p:ph type="body" sz="quarter" idx="17"/>
          </p:nvPr>
        </p:nvSpPr>
        <p:spPr>
          <a:xfrm>
            <a:off x="336550" y="807285"/>
            <a:ext cx="11518900" cy="241950"/>
          </a:xfrm>
        </p:spPr>
        <p:txBody>
          <a:bodyPr vert="horz" lIns="91440" tIns="0" rIns="91440" bIns="45720" rtlCol="0" anchor="t">
            <a:noAutofit/>
          </a:bodyPr>
          <a:lstStyle>
            <a:lvl1pPr>
              <a:defRPr lang="pt-BR" sz="1600" b="0" dirty="0">
                <a:latin typeface="Itau Display Light" panose="020B0403020204020204" pitchFamily="34" charset="0"/>
                <a:cs typeface="Itau Display Light" panose="020B0403020204020204" pitchFamily="34" charset="0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81971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3772">
          <p15:clr>
            <a:srgbClr val="FBAE40"/>
          </p15:clr>
        </p15:guide>
        <p15:guide id="3" pos="2061">
          <p15:clr>
            <a:srgbClr val="FBAE40"/>
          </p15:clr>
        </p15:guide>
        <p15:guide id="4" pos="1923">
          <p15:clr>
            <a:srgbClr val="FBAE40"/>
          </p15:clr>
        </p15:guide>
        <p15:guide id="5" pos="5621">
          <p15:clr>
            <a:srgbClr val="FBAE40"/>
          </p15:clr>
        </p15:guide>
        <p15:guide id="6" pos="575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914037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914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21CDD8-6EDC-43C2-BF7D-B6FF3CFAA6A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11/24/2020</a:t>
            </a:fld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defTabSz="914037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914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defTabSz="914037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 marL="0" marR="0" lvl="0" indent="0" algn="l" defTabSz="9140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6358A-998B-4474-8D95-1985926CE431}" type="slidenum"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l" defTabSz="9140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855821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-17584" y="-17463"/>
            <a:ext cx="12207632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4768" y="6718319"/>
            <a:ext cx="1152769" cy="8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09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C240C-DE41-498A-9A81-159BCDAB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312358-CA16-4DC4-8E3F-7B8ED961F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61F985-6973-4B93-8C45-DA2C1BBF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A6E4E-9832-4A6E-9B4E-BCC86A92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C020D-67BF-4C51-952E-A1D31F8B9EF3}" type="datetime1">
              <a:rPr lang="en-US" smtClean="0"/>
              <a:t>11/24/2020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5D6A76-E0FB-48E8-B0C9-6439CD9F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A05FD-434C-41A3-BFCD-9AC214CA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2D40EB-7223-47C6-BFDC-666BD143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988D6-8536-40A2-9B65-CF69855A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7FF94-F756-4B31-876C-E397F12BD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0459-5BF5-442D-AD9B-6221169A4490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DBBA5-F4D5-4BF5-AA0E-3100B87F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10723-6A49-48ED-8292-836CA5A18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09CDBEFF-DEF7-4E3C-9734-0D0AE38A6F65}"/>
              </a:ext>
            </a:extLst>
          </p:cNvPr>
          <p:cNvSpPr txBox="1"/>
          <p:nvPr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288092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D8EE6D-4497-4BAC-BBD9-3655B374B77D}"/>
              </a:ext>
            </a:extLst>
          </p:cNvPr>
          <p:cNvSpPr txBox="1"/>
          <p:nvPr/>
        </p:nvSpPr>
        <p:spPr>
          <a:xfrm>
            <a:off x="33761" y="6583055"/>
            <a:ext cx="3943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0">
                <a:solidFill>
                  <a:schemeClr val="bg1">
                    <a:lumMod val="50000"/>
                  </a:schemeClr>
                </a:solidFill>
                <a:latin typeface="+mn-lt"/>
                <a:cs typeface="Itau Display" panose="020B0503020204020204" pitchFamily="34" charset="0"/>
              </a:rPr>
              <a:t>Itaú Unibanco | Comunidade Integrada de Veículos | </a:t>
            </a:r>
            <a:r>
              <a:rPr lang="pt-BR" sz="900" kern="0">
                <a:solidFill>
                  <a:schemeClr val="bg1">
                    <a:lumMod val="50000"/>
                  </a:schemeClr>
                </a:solidFill>
                <a:latin typeface="+mn-lt"/>
              </a:rPr>
              <a:t>Corporativo | Interno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3857550-D3A0-4199-85CD-3CB115942BC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1E14B28E-C9D9-4534-8A29-9FF57D555659}"/>
              </a:ext>
            </a:extLst>
          </p:cNvPr>
          <p:cNvSpPr txBox="1"/>
          <p:nvPr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 kern="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9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accent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5pPr>
      <a:lvl6pPr marL="609561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6pPr>
      <a:lvl7pPr marL="1219123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7pPr>
      <a:lvl8pPr marL="1828684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8pPr>
      <a:lvl9pPr marL="2438246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9pPr>
    </p:titleStyle>
    <p:bodyStyle>
      <a:lvl1pPr marL="234935" indent="-22011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BFBFBF"/>
        </a:buClr>
        <a:buFont typeface="Wingdings" pitchFamily="2" charset="2"/>
        <a:buChar char="§"/>
        <a:defRPr sz="1600" b="1">
          <a:solidFill>
            <a:srgbClr val="1D4080"/>
          </a:solidFill>
          <a:latin typeface="Tahoma" pitchFamily="34" charset="0"/>
          <a:ea typeface="+mn-ea"/>
          <a:cs typeface="Tahoma" pitchFamily="34" charset="0"/>
        </a:defRPr>
      </a:lvl1pPr>
      <a:lvl2pPr marL="706922" indent="-277266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cs typeface="Tahoma" pitchFamily="34" charset="0"/>
        </a:defRPr>
      </a:lvl2pPr>
      <a:lvl3pPr marL="1208540" indent="-304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3pPr>
      <a:lvl4pPr marL="1674178" indent="-304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2156747" indent="-304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3352588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6pPr>
      <a:lvl7pPr marL="3962149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7pPr>
      <a:lvl8pPr marL="4571711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8pPr>
      <a:lvl9pPr marL="5181273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9pPr>
    </p:bodyStyle>
    <p:otherStyle>
      <a:defPPr>
        <a:defRPr lang="en-US"/>
      </a:defPPr>
      <a:lvl1pPr marL="0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3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4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6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6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9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1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3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2D40EB-7223-47C6-BFDC-666BD143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988D6-8536-40A2-9B65-CF69855A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7FF94-F756-4B31-876C-E397F12BD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CECD-DC19-48A5-B021-EDEC6B9FC1B2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DBBA5-F4D5-4BF5-AA0E-3100B87F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10723-6A49-48ED-8292-836CA5A18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09CDBEFF-DEF7-4E3C-9734-0D0AE38A6F65}"/>
              </a:ext>
            </a:extLst>
          </p:cNvPr>
          <p:cNvSpPr txBox="1"/>
          <p:nvPr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352695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600" kern="1200" cap="all" baseline="0">
          <a:solidFill>
            <a:srgbClr val="FF33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2D40EB-7223-47C6-BFDC-666BD143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7988D6-8536-40A2-9B65-CF69855A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F7FF94-F756-4B31-876C-E397F12BD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4A70-A62D-4C06-9EBB-652525F1ED9A}" type="datetime1">
              <a:rPr lang="en-US" smtClean="0"/>
              <a:t>11/24/2020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DBBA5-F4D5-4BF5-AA0E-3100B87FB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610723-6A49-48ED-8292-836CA5A18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09CDBEFF-DEF7-4E3C-9734-0D0AE38A6F65}"/>
              </a:ext>
            </a:extLst>
          </p:cNvPr>
          <p:cNvSpPr txBox="1"/>
          <p:nvPr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415475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600" kern="1200" cap="all" baseline="0">
          <a:solidFill>
            <a:srgbClr val="FF33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383" y="86984"/>
            <a:ext cx="461433" cy="46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7D8EE6D-4497-4BAC-BBD9-3655B374B77D}"/>
              </a:ext>
            </a:extLst>
          </p:cNvPr>
          <p:cNvSpPr txBox="1"/>
          <p:nvPr/>
        </p:nvSpPr>
        <p:spPr>
          <a:xfrm>
            <a:off x="33761" y="6583055"/>
            <a:ext cx="3943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b="0">
                <a:solidFill>
                  <a:schemeClr val="bg1">
                    <a:lumMod val="50000"/>
                  </a:schemeClr>
                </a:solidFill>
                <a:latin typeface="+mn-lt"/>
                <a:cs typeface="Itau Display" panose="020B0503020204020204" pitchFamily="34" charset="0"/>
              </a:rPr>
              <a:t>Itaú Unibanco | Comunidade Integrada de Veículos | </a:t>
            </a:r>
            <a:r>
              <a:rPr lang="pt-BR" sz="900" kern="0">
                <a:solidFill>
                  <a:schemeClr val="bg1">
                    <a:lumMod val="50000"/>
                  </a:schemeClr>
                </a:solidFill>
                <a:latin typeface="+mn-lt"/>
              </a:rPr>
              <a:t>Corporativo | Interno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3857550-D3A0-4199-85CD-3CB115942BC3}"/>
              </a:ext>
            </a:extLst>
          </p:cNvPr>
          <p:cNvSpPr/>
          <p:nvPr/>
        </p:nvSpPr>
        <p:spPr>
          <a:xfrm>
            <a:off x="0" y="0"/>
            <a:ext cx="12192000" cy="72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1E14B28E-C9D9-4534-8A29-9FF57D555659}"/>
              </a:ext>
            </a:extLst>
          </p:cNvPr>
          <p:cNvSpPr txBox="1"/>
          <p:nvPr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 kern="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  <a:endParaRPr lang="pt-BR" sz="90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89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87" r:id="rId22"/>
    <p:sldLayoutId id="2147483788" r:id="rId23"/>
    <p:sldLayoutId id="2147483789" r:id="rId24"/>
    <p:sldLayoutId id="2147483790" r:id="rId25"/>
    <p:sldLayoutId id="2147483791" r:id="rId2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accent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D4080"/>
          </a:solidFill>
          <a:latin typeface="Tahoma" pitchFamily="34" charset="0"/>
          <a:cs typeface="Tahoma" pitchFamily="34" charset="0"/>
        </a:defRPr>
      </a:lvl5pPr>
      <a:lvl6pPr marL="609561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6pPr>
      <a:lvl7pPr marL="1219123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7pPr>
      <a:lvl8pPr marL="1828684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8pPr>
      <a:lvl9pPr marL="2438246"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003399"/>
          </a:solidFill>
          <a:latin typeface="Arial" charset="0"/>
        </a:defRPr>
      </a:lvl9pPr>
    </p:titleStyle>
    <p:bodyStyle>
      <a:lvl1pPr marL="234935" indent="-220118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BFBFBF"/>
        </a:buClr>
        <a:buFont typeface="Wingdings" pitchFamily="2" charset="2"/>
        <a:buChar char="§"/>
        <a:defRPr sz="1600" b="1">
          <a:solidFill>
            <a:srgbClr val="1D4080"/>
          </a:solidFill>
          <a:latin typeface="Tahoma" pitchFamily="34" charset="0"/>
          <a:ea typeface="+mn-ea"/>
          <a:cs typeface="Tahoma" pitchFamily="34" charset="0"/>
        </a:defRPr>
      </a:lvl1pPr>
      <a:lvl2pPr marL="706922" indent="-277266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cs typeface="Tahoma" pitchFamily="34" charset="0"/>
        </a:defRPr>
      </a:lvl2pPr>
      <a:lvl3pPr marL="1208540" indent="-304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3pPr>
      <a:lvl4pPr marL="1674178" indent="-304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2156747" indent="-30478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lr>
          <a:srgbClr val="1D408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3352588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6pPr>
      <a:lvl7pPr marL="3962149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7pPr>
      <a:lvl8pPr marL="4571711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8pPr>
      <a:lvl9pPr marL="5181273" indent="-30478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939598"/>
          </a:solidFill>
          <a:latin typeface="+mn-lt"/>
        </a:defRPr>
      </a:lvl9pPr>
    </p:bodyStyle>
    <p:otherStyle>
      <a:defPPr>
        <a:defRPr lang="en-US"/>
      </a:defPPr>
      <a:lvl1pPr marL="0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3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4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6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6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9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1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3" algn="l" defTabSz="121912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mazondynamodb/latest/developerguide/DynamoDBMapper.CRUDExample1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works-education/study-datalake" TargetMode="External"/><Relationship Id="rId2" Type="http://schemas.openxmlformats.org/officeDocument/2006/relationships/hyperlink" Target="https://github.com/villani/real-estate-financing" TargetMode="External"/><Relationship Id="rId1" Type="http://schemas.openxmlformats.org/officeDocument/2006/relationships/slideLayout" Target="../slideLayouts/slideLayout52.xml"/><Relationship Id="rId4" Type="http://schemas.openxmlformats.org/officeDocument/2006/relationships/hyperlink" Target="https://github.com/aws-samples/aws-quarkus-dem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llani/real-estate-financing" TargetMode="Externa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046796"/>
          </a:xfrm>
        </p:spPr>
        <p:txBody>
          <a:bodyPr>
            <a:normAutofit/>
          </a:bodyPr>
          <a:lstStyle/>
          <a:p>
            <a:r>
              <a:rPr lang="pt-BR" dirty="0">
                <a:cs typeface="Calibri Light"/>
              </a:rPr>
              <a:t>Implantando na AWS uma aplicação com Lambda e </a:t>
            </a:r>
            <a:r>
              <a:rPr lang="pt-BR" dirty="0" err="1">
                <a:cs typeface="Calibri Light"/>
              </a:rPr>
              <a:t>DynamoDB</a:t>
            </a:r>
            <a:endParaRPr lang="pt-BR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35A-1C2C-4B00-A609-D345099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CRUD COM O </a:t>
            </a:r>
            <a:r>
              <a:rPr lang="en-US" err="1">
                <a:latin typeface="Courier New"/>
                <a:cs typeface="Courier New"/>
              </a:rPr>
              <a:t>DynamoDBMapper</a:t>
            </a:r>
            <a:endParaRPr lang="en-US" err="1">
              <a:ea typeface="+mj-lt"/>
              <a:cs typeface="+mj-lt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09519E9-F341-485A-8F96-160FE49B593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5646413"/>
              </p:ext>
            </p:extLst>
          </p:nvPr>
        </p:nvGraphicFramePr>
        <p:xfrm>
          <a:off x="838200" y="2372472"/>
          <a:ext cx="3056963" cy="18541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7482">
                  <a:extLst>
                    <a:ext uri="{9D8B030D-6E8A-4147-A177-3AD203B41FA5}">
                      <a16:colId xmlns:a16="http://schemas.microsoft.com/office/drawing/2014/main" val="1885727249"/>
                    </a:ext>
                  </a:extLst>
                </a:gridCol>
                <a:gridCol w="1909481">
                  <a:extLst>
                    <a:ext uri="{9D8B030D-6E8A-4147-A177-3AD203B41FA5}">
                      <a16:colId xmlns:a16="http://schemas.microsoft.com/office/drawing/2014/main" val="30381531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 err="1"/>
                        <a:t>DynamoDBMapper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95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</a:t>
                      </a:r>
                      <a:r>
                        <a:rPr lang="en-US"/>
                        <a:t>reate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save</a:t>
                      </a:r>
                      <a:endParaRPr lang="en-US"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022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R</a:t>
                      </a:r>
                      <a:r>
                        <a:rPr lang="en-US"/>
                        <a:t>ead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query, load</a:t>
                      </a:r>
                      <a:endParaRPr lang="en-US"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1637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U</a:t>
                      </a:r>
                      <a:r>
                        <a:rPr lang="en-US"/>
                        <a:t>pdate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save</a:t>
                      </a:r>
                      <a:endParaRPr lang="en-US"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8289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D</a:t>
                      </a:r>
                      <a:r>
                        <a:rPr lang="en-US"/>
                        <a:t>elete</a:t>
                      </a:r>
                      <a:endParaRPr lang="en-US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delete</a:t>
                      </a:r>
                      <a:endParaRPr lang="en-US" dirty="0">
                        <a:latin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943149"/>
                  </a:ext>
                </a:extLst>
              </a:tr>
            </a:tbl>
          </a:graphicData>
        </a:graphic>
      </p:graphicFrame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311725A-8527-4AF8-BAD7-CF5F7B438A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798" t="13889" b="12037"/>
          <a:stretch/>
        </p:blipFill>
        <p:spPr>
          <a:xfrm>
            <a:off x="4029635" y="1824038"/>
            <a:ext cx="7841400" cy="3113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DBBCB8-1B08-4AFE-A038-E7E9D23E929B}"/>
              </a:ext>
            </a:extLst>
          </p:cNvPr>
          <p:cNvSpPr txBox="1"/>
          <p:nvPr/>
        </p:nvSpPr>
        <p:spPr>
          <a:xfrm>
            <a:off x="833718" y="5325035"/>
            <a:ext cx="11035552" cy="877163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Mais exemplos disponíveis em: </a:t>
            </a:r>
            <a:endParaRPr lang="en-US" sz="17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  <a:hlinkClick r:id="rId3"/>
              </a:rPr>
              <a:t>https://docs.aws.amazon.com/pt_br/amazondynamodb/latest/developerguide/DynamoDBMapper.CRUDExample1.html</a:t>
            </a:r>
            <a:r>
              <a:rPr lang="en-US" sz="1700">
                <a:ea typeface="+mn-lt"/>
                <a:cs typeface="+mn-lt"/>
              </a:rPr>
              <a:t> </a:t>
            </a:r>
            <a:endParaRPr lang="en-US" sz="1700"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1688DFA-8D89-46AD-9EF4-B90A5FEA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90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770-93D0-4439-B3C1-C28815A7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RECURSOS AWS UTILIZADOS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1C29-DC07-47A1-BA53-89C032487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6AF6F-2A58-4357-91C7-E1D19A31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01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48CB-3325-4306-BCB4-A97EB66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4755-35D0-4771-BE9A-1A027B14B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Uma ferramenta para </a:t>
            </a:r>
            <a:r>
              <a:rPr lang="en-US" dirty="0" err="1">
                <a:cs typeface="Calibri"/>
              </a:rPr>
              <a:t>gerenciar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serviços</a:t>
            </a:r>
            <a:r>
              <a:rPr lang="en-US" dirty="0">
                <a:cs typeface="Calibri"/>
              </a:rPr>
              <a:t> AWS via </a:t>
            </a:r>
            <a:r>
              <a:rPr lang="en-US" dirty="0" err="1">
                <a:cs typeface="Calibri"/>
              </a:rPr>
              <a:t>linha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comando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Possibilita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automatizar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gerenciamento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serviços</a:t>
            </a:r>
            <a:r>
              <a:rPr lang="en-US" dirty="0">
                <a:cs typeface="Calibri"/>
              </a:rPr>
              <a:t> por </a:t>
            </a:r>
            <a:r>
              <a:rPr lang="en-US" dirty="0" err="1">
                <a:cs typeface="Calibri"/>
              </a:rPr>
              <a:t>meio</a:t>
            </a:r>
            <a:r>
              <a:rPr lang="en-US" dirty="0">
                <a:cs typeface="Calibri"/>
              </a:rPr>
              <a:t> de scripts</a:t>
            </a:r>
          </a:p>
          <a:p>
            <a:r>
              <a:rPr lang="en-US" dirty="0">
                <a:cs typeface="Calibri"/>
              </a:rPr>
              <a:t>É </a:t>
            </a:r>
            <a:r>
              <a:rPr lang="en-US" dirty="0" err="1">
                <a:cs typeface="Calibri"/>
              </a:rPr>
              <a:t>necessário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verificar</a:t>
            </a:r>
            <a:r>
              <a:rPr lang="en-US" dirty="0">
                <a:cs typeface="Calibri"/>
              </a:rPr>
              <a:t> se as </a:t>
            </a:r>
            <a:r>
              <a:rPr lang="en-US" dirty="0" err="1">
                <a:cs typeface="Calibri"/>
              </a:rPr>
              <a:t>credencias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estão</a:t>
            </a:r>
            <a:r>
              <a:rPr lang="en-US" dirty="0">
                <a:cs typeface="Calibri"/>
              </a:rPr>
              <a:t> dentro da </a:t>
            </a:r>
            <a:r>
              <a:rPr lang="en-US" dirty="0" err="1">
                <a:cs typeface="Calibri"/>
              </a:rPr>
              <a:t>validade</a:t>
            </a:r>
            <a:r>
              <a:rPr lang="en-US" dirty="0">
                <a:cs typeface="Calibri"/>
              </a:rPr>
              <a:t> antes de usar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DE4F-4734-49AB-833C-231844D1E4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rgbClr val="FF3300"/>
              </a:buClr>
            </a:pPr>
            <a:r>
              <a:rPr lang="en-US" dirty="0" err="1">
                <a:cs typeface="Calibri"/>
              </a:rPr>
              <a:t>Exemplo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conteúdo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~/.</a:t>
            </a:r>
            <a:r>
              <a:rPr lang="en-US" dirty="0" err="1">
                <a:cs typeface="Calibri"/>
              </a:rPr>
              <a:t>aws</a:t>
            </a:r>
            <a:r>
              <a:rPr lang="en-US" dirty="0">
                <a:cs typeface="Calibri"/>
              </a:rPr>
              <a:t>/credentials</a:t>
            </a:r>
          </a:p>
          <a:p>
            <a:pPr>
              <a:buClr>
                <a:srgbClr val="FF3300"/>
              </a:buClr>
            </a:pPr>
            <a:endParaRPr lang="en-US" dirty="0">
              <a:cs typeface="Calibri"/>
            </a:endParaRPr>
          </a:p>
          <a:p>
            <a:pPr marL="0" indent="0">
              <a:lnSpc>
                <a:spcPct val="120000"/>
              </a:lnSpc>
              <a:buClr>
                <a:srgbClr val="FF3300"/>
              </a:buClr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[default]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aws_access_key_id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=ASIAZO2CDVCEJJTAZWL2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aws_secret_access_key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=AsAVZzpz7TsLzzGd8+82SgM94zgPA16Vzpd+Qp5h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aws_session_token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FwoGZXIvYXdzEHgaDHGMZqn23OodiwpinyLEAfMml7YwzvoadHWb3NOW5ZwcfGDmQyv70SiSoaczISB1k79TVIw2IyJgZuyFKrA9EL9FB6MEHYoiSVZ/vIBJc7P5a9mTrKLRR463z+06x9iiP8SrW2V/rdHSMBEbXze+xEDkSGzNKMxpql+fmCC5UdX6Q4p6gXAm6VHUW3Y/Llvin46CfoFZgefFEJ5qV+EN/8RlOFtBTXblcJsmCgK1e25npTRP4x1ViSDrqkYNX1ykKqXtAxTRJinbw1euuYPV0rdM/GQo5If2/QUyLR29Bg+G6tseqkuQiCDJqVzzeIhTNEZMxD9OUvF3ift8mqHRFHGURj87IgTPFQ==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7DD9B0-4DC9-4FD7-9342-41C40D67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9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48CB-3325-4306-BCB4-A97EB66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4755-35D0-4771-BE9A-1A027B14B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Uma ferramenta para </a:t>
            </a:r>
            <a:r>
              <a:rPr lang="en-US" dirty="0" err="1">
                <a:cs typeface="Calibri"/>
              </a:rPr>
              <a:t>gerenciar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serviços</a:t>
            </a:r>
            <a:r>
              <a:rPr lang="en-US" dirty="0">
                <a:cs typeface="Calibri"/>
              </a:rPr>
              <a:t> AWS via </a:t>
            </a:r>
            <a:r>
              <a:rPr lang="en-US" dirty="0" err="1">
                <a:cs typeface="Calibri"/>
              </a:rPr>
              <a:t>linha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comando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Possibilita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automatizar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gerenciamento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serviços</a:t>
            </a:r>
            <a:r>
              <a:rPr lang="en-US" dirty="0">
                <a:cs typeface="Calibri"/>
              </a:rPr>
              <a:t> por </a:t>
            </a:r>
            <a:r>
              <a:rPr lang="en-US" dirty="0" err="1">
                <a:cs typeface="Calibri"/>
              </a:rPr>
              <a:t>meio</a:t>
            </a:r>
            <a:r>
              <a:rPr lang="en-US" dirty="0">
                <a:cs typeface="Calibri"/>
              </a:rPr>
              <a:t> de scripts</a:t>
            </a:r>
          </a:p>
          <a:p>
            <a:r>
              <a:rPr lang="en-US" dirty="0">
                <a:cs typeface="Calibri"/>
              </a:rPr>
              <a:t>É </a:t>
            </a:r>
            <a:r>
              <a:rPr lang="en-US" dirty="0" err="1">
                <a:cs typeface="Calibri"/>
              </a:rPr>
              <a:t>necessário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verificar</a:t>
            </a:r>
            <a:r>
              <a:rPr lang="en-US" dirty="0">
                <a:cs typeface="Calibri"/>
              </a:rPr>
              <a:t> se as </a:t>
            </a:r>
            <a:r>
              <a:rPr lang="en-US" dirty="0" err="1">
                <a:cs typeface="Calibri"/>
              </a:rPr>
              <a:t>credencias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estão</a:t>
            </a:r>
            <a:r>
              <a:rPr lang="en-US" dirty="0">
                <a:cs typeface="Calibri"/>
              </a:rPr>
              <a:t> dentro da </a:t>
            </a:r>
            <a:r>
              <a:rPr lang="en-US" dirty="0" err="1">
                <a:cs typeface="Calibri"/>
              </a:rPr>
              <a:t>validade</a:t>
            </a:r>
            <a:r>
              <a:rPr lang="en-US" dirty="0">
                <a:cs typeface="Calibri"/>
              </a:rPr>
              <a:t> antes de usar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DE4F-4734-49AB-833C-231844D1E4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rgbClr val="FF3300"/>
              </a:buClr>
            </a:pPr>
            <a:r>
              <a:rPr lang="en-US" dirty="0" err="1">
                <a:cs typeface="Calibri"/>
              </a:rPr>
              <a:t>Exemplo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</a:t>
            </a:r>
            <a:r>
              <a:rPr lang="en-US" dirty="0">
                <a:cs typeface="Calibri"/>
              </a:rPr>
              <a:t>:</a:t>
            </a:r>
          </a:p>
          <a:p>
            <a:pPr>
              <a:buClr>
                <a:srgbClr val="FF3300"/>
              </a:buClr>
            </a:pPr>
            <a:endParaRPr lang="en-US" dirty="0">
              <a:cs typeface="Calibri"/>
            </a:endParaRPr>
          </a:p>
          <a:p>
            <a:pPr marL="457200" lvl="1" indent="0">
              <a:buClr>
                <a:srgbClr val="FF3300"/>
              </a:buClr>
              <a:buNone/>
            </a:pP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s3 mb s3://$BUCKET_NAME</a:t>
            </a:r>
            <a:endParaRPr lang="en-US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FF3300"/>
              </a:buClr>
            </a:pPr>
            <a:endParaRPr lang="en-US" dirty="0">
              <a:cs typeface="Calibri"/>
            </a:endParaRP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Cria</a:t>
            </a:r>
            <a:r>
              <a:rPr lang="en-US" dirty="0"/>
              <a:t> um bucket no S3</a:t>
            </a:r>
          </a:p>
          <a:p>
            <a:pPr>
              <a:buClr>
                <a:srgbClr val="FF3300"/>
              </a:buClr>
            </a:pPr>
            <a:endParaRPr lang="en-US" dirty="0">
              <a:cs typeface="Calibri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48BFC1-E85C-4740-8B9D-40CEBE0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BCC8-0702-471C-B49C-C965B65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SAM CLI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6736-7C4B-4973-93A9-26B5DE9C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i="1">
                <a:cs typeface="Calibri"/>
              </a:rPr>
              <a:t>Servless Application Model – </a:t>
            </a:r>
            <a:r>
              <a:rPr lang="pt-BR">
                <a:cs typeface="Calibri"/>
              </a:rPr>
              <a:t>Modelo de Aplicações sem Servidor</a:t>
            </a:r>
          </a:p>
          <a:p>
            <a:r>
              <a:rPr lang="pt-BR">
                <a:cs typeface="Calibri"/>
              </a:rPr>
              <a:t>Funções lambda, fontes de eventos e outros recursos são combinadas para realizar tarefas</a:t>
            </a:r>
          </a:p>
          <a:p>
            <a:r>
              <a:rPr lang="pt-BR">
                <a:cs typeface="Calibri"/>
              </a:rPr>
              <a:t>O objetivo é diminuir a preocupação com gerenciamento de infraestrutura do servidor, como provisionamento e correção da sua capacidade</a:t>
            </a:r>
          </a:p>
          <a:p>
            <a:r>
              <a:rPr lang="pt-BR">
                <a:cs typeface="Calibri"/>
              </a:rPr>
              <a:t>A AWS SAM CLI é um ferramenta que permite criar esse tipo de aplicação via linha de comando</a:t>
            </a:r>
          </a:p>
          <a:p>
            <a:pPr lvl="1"/>
            <a:r>
              <a:rPr lang="pt-BR">
                <a:cs typeface="Calibri"/>
              </a:rPr>
              <a:t>Ela possibilita a execução local de funções lambdas, bem como o empacotamento e implantação dessas implantações</a:t>
            </a:r>
          </a:p>
          <a:p>
            <a:endParaRPr lang="pt-BR">
              <a:cs typeface="Calibri"/>
            </a:endParaRPr>
          </a:p>
          <a:p>
            <a:endParaRPr lang="pt-BR" i="1"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1E0C9-0541-402D-9D3F-4456DC55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5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BCC8-0702-471C-B49C-C965B659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SAM CLI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2AA4D-DA7D-47FD-A629-DA490AF20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Para empacotar uma aplicação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6736-7C4B-4973-93A9-26B5DE9CD7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pt-BR" sz="1800">
                <a:latin typeface="Courier New"/>
                <a:ea typeface="+mn-lt"/>
                <a:cs typeface="+mn-lt"/>
              </a:rPr>
              <a:t>sam package \</a:t>
            </a:r>
            <a:endParaRPr lang="en-US" sz="1800">
              <a:latin typeface="Courier New"/>
              <a:cs typeface="Calibri"/>
            </a:endParaRPr>
          </a:p>
          <a:p>
            <a:pPr>
              <a:buNone/>
            </a:pPr>
            <a:r>
              <a:rPr lang="pt-BR" sz="1800">
                <a:latin typeface="Courier New"/>
                <a:ea typeface="+mn-lt"/>
                <a:cs typeface="+mn-lt"/>
              </a:rPr>
              <a:t>    --template-file template.yaml \</a:t>
            </a:r>
            <a:endParaRPr lang="pt-BR" sz="1800">
              <a:latin typeface="Courier New"/>
              <a:cs typeface="Calibri"/>
            </a:endParaRPr>
          </a:p>
          <a:p>
            <a:pPr>
              <a:buNone/>
            </a:pPr>
            <a:r>
              <a:rPr lang="pt-BR" sz="1800">
                <a:latin typeface="Courier New"/>
                <a:ea typeface="+mn-lt"/>
                <a:cs typeface="+mn-lt"/>
              </a:rPr>
              <a:t>    </a:t>
            </a:r>
            <a:r>
              <a:rPr lang="pt-BR" sz="1400">
                <a:latin typeface="Courier New"/>
                <a:ea typeface="+mn-lt"/>
                <a:cs typeface="+mn-lt"/>
              </a:rPr>
              <a:t>--output-template-file packaged.yaml \</a:t>
            </a:r>
            <a:endParaRPr lang="pt-BR" sz="1400">
              <a:latin typeface="Courier New"/>
              <a:cs typeface="Calibri"/>
            </a:endParaRPr>
          </a:p>
          <a:p>
            <a:pPr marL="0" indent="0">
              <a:buNone/>
            </a:pPr>
            <a:r>
              <a:rPr lang="pt-BR" sz="1800">
                <a:latin typeface="Courier New"/>
                <a:ea typeface="+mn-lt"/>
                <a:cs typeface="+mn-lt"/>
              </a:rPr>
              <a:t>    --s3-bucket $BUCKET_NAME</a:t>
            </a:r>
            <a:endParaRPr lang="pt-BR" sz="1800">
              <a:latin typeface="Courier New"/>
              <a:cs typeface="Courier New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284BD-17FC-42D4-8256-929FCC700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Para implantar uma aplicação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331F4-9388-4616-8A06-96443886F45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urier New"/>
                <a:ea typeface="+mn-lt"/>
                <a:cs typeface="Courier New"/>
              </a:rPr>
              <a:t>sam deploy \
    --template-file packaged.yaml \
    --stack-name study-datalake \
    --capabilities CAPABILITY_IAM</a:t>
            </a:r>
            <a:endParaRPr lang="en-US" sz="1800">
              <a:latin typeface="Courier New"/>
              <a:cs typeface="Courier New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28557D-3090-434A-A1ED-578AC15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3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32C1-276B-4D0C-B7F8-FBF030C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SIMPLE STORAGE SERVICE (S3)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B75D-1624-4B2F-ADA7-C9FA9CD60F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Um serviço de armazenamento de objetos imutáveis</a:t>
            </a:r>
            <a:endParaRPr lang="en-US" dirty="0"/>
          </a:p>
          <a:p>
            <a:r>
              <a:rPr lang="en-US"/>
              <a:t>Os repositórios são chamados de </a:t>
            </a:r>
            <a:r>
              <a:rPr lang="en-US" dirty="0"/>
              <a:t>buckets</a:t>
            </a:r>
          </a:p>
          <a:p>
            <a:r>
              <a:rPr lang="en-US"/>
              <a:t>O S3 foi usado para armazenar os códigos compilados da aplicação apresentada 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8E39B-E5D2-4261-94E4-67604F3FB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3572"/>
            <a:ext cx="518160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Clr>
                <a:srgbClr val="FF3300"/>
              </a:buClr>
            </a:pPr>
            <a:r>
              <a:rPr lang="en-US" sz="2400" dirty="0" err="1">
                <a:cs typeface="Calibri"/>
              </a:rPr>
              <a:t>Exemplos</a:t>
            </a:r>
            <a:r>
              <a:rPr lang="en-US" sz="2400" dirty="0">
                <a:cs typeface="Calibri"/>
              </a:rPr>
              <a:t> de </a:t>
            </a:r>
            <a:r>
              <a:rPr lang="en-US" sz="2400" dirty="0" err="1">
                <a:cs typeface="Calibri"/>
              </a:rPr>
              <a:t>uso</a:t>
            </a:r>
            <a:endParaRPr lang="en-US" sz="2400" dirty="0">
              <a:cs typeface="Calibri"/>
            </a:endParaRPr>
          </a:p>
          <a:p>
            <a:pPr>
              <a:buClr>
                <a:srgbClr val="FF3300"/>
              </a:buClr>
            </a:pPr>
            <a:endParaRPr lang="en-US" sz="2400" dirty="0">
              <a:cs typeface="Calibri"/>
            </a:endParaRP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Criação</a:t>
            </a:r>
            <a:r>
              <a:rPr lang="en-US" dirty="0"/>
              <a:t> do bucket</a:t>
            </a:r>
          </a:p>
          <a:p>
            <a:pPr>
              <a:buClr>
                <a:srgbClr val="FF3300"/>
              </a:buClr>
            </a:pPr>
            <a:endParaRPr lang="en-US" sz="2400" dirty="0">
              <a:cs typeface="Calibri"/>
            </a:endParaRPr>
          </a:p>
          <a:p>
            <a:pPr marL="457200" lvl="1" indent="0">
              <a:buClr>
                <a:srgbClr val="FF3300"/>
              </a:buClr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s3 mb s3://$BUCKET_NAME</a:t>
            </a:r>
          </a:p>
          <a:p>
            <a:pPr>
              <a:buClr>
                <a:srgbClr val="FF3300"/>
              </a:buClr>
            </a:pPr>
            <a:endParaRPr lang="en-US" sz="2400" dirty="0">
              <a:cs typeface="Calibri"/>
            </a:endParaRP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Uso</a:t>
            </a:r>
            <a:r>
              <a:rPr lang="en-US" dirty="0"/>
              <a:t> do bucket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lvl="1" indent="0">
              <a:lnSpc>
                <a:spcPct val="120000"/>
              </a:lnSpc>
              <a:buClr>
                <a:srgbClr val="FF3300"/>
              </a:buClr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--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-file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template.yaml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--output-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-file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packaged.yaml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   --s3-bucket $BUCKET_NAME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CBE726-DAE9-4AF6-8596-D28B409E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47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9CB-B208-4816-A58C-9DF5C8A0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CLOUDFORMATION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FEDF-EFC1-4B62-B54F-DB7743AEF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cs typeface="Calibri"/>
              </a:rPr>
              <a:t>Um </a:t>
            </a:r>
            <a:r>
              <a:rPr lang="en-US" sz="1800" dirty="0" err="1">
                <a:cs typeface="Calibri"/>
              </a:rPr>
              <a:t>serviço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na</a:t>
            </a:r>
            <a:r>
              <a:rPr lang="en-US" sz="1800" dirty="0">
                <a:cs typeface="Calibri"/>
              </a:rPr>
              <a:t> AWS que auxilia </a:t>
            </a:r>
            <a:r>
              <a:rPr lang="en-US" sz="1800" dirty="0" err="1">
                <a:cs typeface="Calibri"/>
              </a:rPr>
              <a:t>na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modelagem</a:t>
            </a:r>
            <a:r>
              <a:rPr lang="en-US" sz="1800" dirty="0">
                <a:cs typeface="Calibri"/>
              </a:rPr>
              <a:t> e </a:t>
            </a:r>
            <a:r>
              <a:rPr lang="en-US" sz="1800" dirty="0" err="1">
                <a:cs typeface="Calibri"/>
              </a:rPr>
              <a:t>configuração</a:t>
            </a:r>
            <a:r>
              <a:rPr lang="en-US" sz="1800" dirty="0">
                <a:cs typeface="Calibri"/>
              </a:rPr>
              <a:t> dos </a:t>
            </a:r>
            <a:r>
              <a:rPr lang="en-US" sz="1800" dirty="0" err="1">
                <a:cs typeface="Calibri"/>
              </a:rPr>
              <a:t>recursos</a:t>
            </a:r>
            <a:r>
              <a:rPr lang="en-US" sz="1800" dirty="0">
                <a:cs typeface="Calibri"/>
              </a:rPr>
              <a:t> a </a:t>
            </a:r>
            <a:r>
              <a:rPr lang="en-US" sz="1800" dirty="0" err="1">
                <a:cs typeface="Calibri"/>
              </a:rPr>
              <a:t>serem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utilizados</a:t>
            </a:r>
            <a:r>
              <a:rPr lang="en-US" sz="1800" dirty="0">
                <a:cs typeface="Calibri"/>
              </a:rPr>
              <a:t> por </a:t>
            </a:r>
            <a:r>
              <a:rPr lang="en-US" sz="1800" dirty="0" err="1">
                <a:cs typeface="Calibri"/>
              </a:rPr>
              <a:t>uma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aplicação</a:t>
            </a:r>
            <a:endParaRPr lang="en-US" sz="1800" dirty="0">
              <a:cs typeface="Calibri"/>
            </a:endParaRPr>
          </a:p>
          <a:p>
            <a:r>
              <a:rPr lang="en-US" sz="1800" dirty="0" err="1">
                <a:cs typeface="Calibri"/>
              </a:rPr>
              <a:t>Em</a:t>
            </a:r>
            <a:r>
              <a:rPr lang="en-US" sz="1800" dirty="0">
                <a:cs typeface="Calibri"/>
              </a:rPr>
              <a:t> um </a:t>
            </a:r>
            <a:r>
              <a:rPr lang="en-US" sz="1800" dirty="0" err="1">
                <a:cs typeface="Calibri"/>
              </a:rPr>
              <a:t>arquivo</a:t>
            </a:r>
            <a:r>
              <a:rPr lang="en-US" sz="1800" dirty="0">
                <a:cs typeface="Calibri"/>
              </a:rPr>
              <a:t>, </a:t>
            </a:r>
            <a:r>
              <a:rPr lang="en-US" sz="1800" dirty="0" err="1">
                <a:cs typeface="Calibri"/>
              </a:rPr>
              <a:t>em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formato</a:t>
            </a:r>
            <a:r>
              <a:rPr lang="en-US" sz="1800" dirty="0">
                <a:cs typeface="Calibri"/>
              </a:rPr>
              <a:t> JSON </a:t>
            </a:r>
            <a:r>
              <a:rPr lang="en-US" sz="1800" dirty="0" err="1">
                <a:cs typeface="Calibri"/>
              </a:rPr>
              <a:t>ou</a:t>
            </a:r>
            <a:r>
              <a:rPr lang="en-US" sz="1800" dirty="0">
                <a:cs typeface="Calibri"/>
              </a:rPr>
              <a:t> YAML, é </a:t>
            </a:r>
            <a:r>
              <a:rPr lang="en-US" sz="1800" dirty="0" err="1">
                <a:cs typeface="Calibri"/>
              </a:rPr>
              <a:t>possível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descrever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todos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os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recursos</a:t>
            </a:r>
            <a:r>
              <a:rPr lang="en-US" sz="1800" dirty="0">
                <a:cs typeface="Calibri"/>
              </a:rPr>
              <a:t> e </a:t>
            </a:r>
            <a:r>
              <a:rPr lang="en-US" sz="1800" dirty="0" err="1">
                <a:cs typeface="Calibri"/>
              </a:rPr>
              <a:t>configurações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necessárias</a:t>
            </a:r>
            <a:r>
              <a:rPr lang="en-US" sz="1800" dirty="0">
                <a:cs typeface="Calibri"/>
              </a:rPr>
              <a:t> a </a:t>
            </a:r>
            <a:r>
              <a:rPr lang="en-US" sz="1800" dirty="0" err="1">
                <a:cs typeface="Calibri"/>
              </a:rPr>
              <a:t>uma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aplicação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Nesta </a:t>
            </a:r>
            <a:r>
              <a:rPr lang="en-US" sz="1800" dirty="0" err="1">
                <a:cs typeface="Calibri"/>
              </a:rPr>
              <a:t>aplicação</a:t>
            </a:r>
            <a:r>
              <a:rPr lang="en-US" sz="1800" dirty="0">
                <a:cs typeface="Calibri"/>
              </a:rPr>
              <a:t>, o AWS SAM CLI </a:t>
            </a:r>
            <a:r>
              <a:rPr lang="en-US" sz="1800" dirty="0" err="1">
                <a:cs typeface="Calibri"/>
              </a:rPr>
              <a:t>foi</a:t>
            </a:r>
            <a:r>
              <a:rPr lang="en-US" sz="1800" dirty="0">
                <a:cs typeface="Calibri"/>
              </a:rPr>
              <a:t> o </a:t>
            </a:r>
            <a:r>
              <a:rPr lang="en-US" sz="1800" dirty="0" err="1">
                <a:cs typeface="Calibri"/>
              </a:rPr>
              <a:t>recurso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utilizado</a:t>
            </a:r>
            <a:r>
              <a:rPr lang="en-US" sz="1800" dirty="0">
                <a:cs typeface="Calibri"/>
              </a:rPr>
              <a:t> para </a:t>
            </a:r>
            <a:r>
              <a:rPr lang="en-US" sz="1800" dirty="0" err="1">
                <a:cs typeface="Calibri"/>
              </a:rPr>
              <a:t>consumir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esse</a:t>
            </a:r>
            <a:r>
              <a:rPr lang="en-US" sz="1800" dirty="0">
                <a:cs typeface="Calibri"/>
              </a:rPr>
              <a:t> </a:t>
            </a:r>
            <a:r>
              <a:rPr lang="en-US" sz="1800" dirty="0" err="1">
                <a:cs typeface="Calibri"/>
              </a:rPr>
              <a:t>arquivo</a:t>
            </a:r>
            <a:r>
              <a:rPr lang="en-US" sz="1800" dirty="0">
                <a:cs typeface="Calibri"/>
              </a:rPr>
              <a:t> e </a:t>
            </a:r>
            <a:r>
              <a:rPr lang="en-US" sz="1800" dirty="0" err="1">
                <a:cs typeface="Calibri"/>
              </a:rPr>
              <a:t>criar</a:t>
            </a:r>
            <a:r>
              <a:rPr lang="en-US" sz="1800" dirty="0">
                <a:cs typeface="Calibri"/>
              </a:rPr>
              <a:t> a </a:t>
            </a:r>
            <a:r>
              <a:rPr lang="en-US" sz="1800" i="1" dirty="0">
                <a:cs typeface="Calibri"/>
              </a:rPr>
              <a:t>stack </a:t>
            </a:r>
            <a:r>
              <a:rPr lang="en-US" sz="1800" dirty="0">
                <a:cs typeface="Calibri"/>
              </a:rPr>
              <a:t>(</a:t>
            </a:r>
            <a:r>
              <a:rPr lang="en-US" sz="1800" dirty="0" err="1">
                <a:cs typeface="Calibri"/>
              </a:rPr>
              <a:t>pilha</a:t>
            </a:r>
            <a:r>
              <a:rPr lang="en-US" sz="1800" dirty="0">
                <a:cs typeface="Calibri"/>
              </a:rPr>
              <a:t>) </a:t>
            </a:r>
            <a:r>
              <a:rPr lang="en-US" sz="1800" dirty="0" err="1">
                <a:cs typeface="Calibri"/>
              </a:rPr>
              <a:t>visível</a:t>
            </a:r>
            <a:r>
              <a:rPr lang="en-US" sz="1800" dirty="0">
                <a:cs typeface="Calibri"/>
              </a:rPr>
              <a:t> no </a:t>
            </a:r>
            <a:r>
              <a:rPr lang="en-US" sz="1800" dirty="0" err="1">
                <a:cs typeface="Calibri"/>
              </a:rPr>
              <a:t>painel</a:t>
            </a:r>
            <a:r>
              <a:rPr lang="en-US" sz="1800" dirty="0">
                <a:cs typeface="Calibri"/>
              </a:rPr>
              <a:t> do CloudFormation</a:t>
            </a:r>
            <a:endParaRPr lang="en-US" sz="1800" i="1" dirty="0">
              <a:cs typeface="Calibri"/>
            </a:endParaRPr>
          </a:p>
          <a:p>
            <a:endParaRPr lang="en-US" sz="1800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3925-C4B4-4133-9EAA-82A96AB3AB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dirty="0" err="1">
                <a:latin typeface="Calibri"/>
                <a:ea typeface="+mn-lt"/>
                <a:cs typeface="Courier New"/>
              </a:rPr>
              <a:t>Exemplos</a:t>
            </a:r>
            <a:r>
              <a:rPr lang="en-US" sz="2000" dirty="0">
                <a:latin typeface="Calibri"/>
                <a:ea typeface="+mn-lt"/>
                <a:cs typeface="Courier New"/>
              </a:rPr>
              <a:t> de </a:t>
            </a:r>
            <a:r>
              <a:rPr lang="en-US" sz="2000" dirty="0" err="1">
                <a:latin typeface="Calibri"/>
                <a:ea typeface="+mn-lt"/>
                <a:cs typeface="Courier New"/>
              </a:rPr>
              <a:t>uso</a:t>
            </a:r>
            <a:r>
              <a:rPr lang="en-US" sz="2000" dirty="0">
                <a:latin typeface="Calibri"/>
                <a:ea typeface="+mn-lt"/>
                <a:cs typeface="Courier New"/>
              </a:rPr>
              <a:t>:</a:t>
            </a:r>
          </a:p>
          <a:p>
            <a:pPr>
              <a:buNone/>
            </a:pPr>
            <a:endParaRPr lang="en-US" sz="1200" dirty="0">
              <a:latin typeface="Courier New"/>
              <a:ea typeface="+mn-lt"/>
              <a:cs typeface="Courier New"/>
            </a:endParaRPr>
          </a:p>
          <a:p>
            <a:pPr lvl="1">
              <a:buNone/>
            </a:pPr>
            <a:r>
              <a:rPr lang="en-US" sz="1400" dirty="0" err="1">
                <a:latin typeface="Courier New"/>
                <a:ea typeface="+mn-lt"/>
                <a:cs typeface="Courier New"/>
              </a:rPr>
              <a:t>sam</a:t>
            </a:r>
            <a:r>
              <a:rPr lang="en-US" sz="1400" dirty="0">
                <a:latin typeface="Courier New"/>
                <a:ea typeface="+mn-lt"/>
                <a:cs typeface="Courier New"/>
              </a:rPr>
              <a:t> package \ </a:t>
            </a:r>
            <a:endParaRPr lang="en-US" sz="36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dirty="0">
                <a:latin typeface="Courier New"/>
                <a:ea typeface="+mn-lt"/>
                <a:cs typeface="Courier New"/>
              </a:rPr>
              <a:t>    --template-file </a:t>
            </a:r>
            <a:r>
              <a:rPr lang="en-US" sz="1400" b="1" dirty="0" err="1">
                <a:latin typeface="Courier New"/>
                <a:ea typeface="+mn-lt"/>
                <a:cs typeface="Courier New"/>
              </a:rPr>
              <a:t>template.yaml</a:t>
            </a:r>
            <a:r>
              <a:rPr lang="en-US" sz="1400" b="1" dirty="0">
                <a:latin typeface="Courier New"/>
                <a:ea typeface="+mn-lt"/>
                <a:cs typeface="Courier New"/>
              </a:rPr>
              <a:t> </a:t>
            </a:r>
            <a:r>
              <a:rPr lang="en-US" sz="1400" dirty="0">
                <a:latin typeface="Courier New"/>
                <a:ea typeface="+mn-lt"/>
                <a:cs typeface="Courier New"/>
              </a:rPr>
              <a:t>\ </a:t>
            </a:r>
            <a:endParaRPr lang="en-US" sz="36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dirty="0">
                <a:latin typeface="Courier New"/>
                <a:ea typeface="+mn-lt"/>
                <a:cs typeface="Courier New"/>
              </a:rPr>
              <a:t>    </a:t>
            </a:r>
            <a:r>
              <a:rPr lang="en-US" sz="1200" dirty="0">
                <a:latin typeface="Courier New"/>
                <a:ea typeface="+mn-lt"/>
                <a:cs typeface="Courier New"/>
              </a:rPr>
              <a:t>--output-template-file </a:t>
            </a:r>
            <a:r>
              <a:rPr lang="en-US" sz="1200" i="1" dirty="0" err="1">
                <a:latin typeface="Courier New"/>
                <a:ea typeface="+mn-lt"/>
                <a:cs typeface="Courier New"/>
              </a:rPr>
              <a:t>packaged.yaml</a:t>
            </a:r>
            <a:r>
              <a:rPr lang="en-US" sz="1200" dirty="0">
                <a:latin typeface="Courier New"/>
                <a:ea typeface="+mn-lt"/>
                <a:cs typeface="Courier New"/>
              </a:rPr>
              <a:t> \ </a:t>
            </a:r>
            <a:endParaRPr lang="en-US" sz="36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dirty="0">
                <a:latin typeface="Courier New"/>
                <a:ea typeface="+mn-lt"/>
                <a:cs typeface="Courier New"/>
              </a:rPr>
              <a:t>    --s3-bucket $BUCKET_NAME </a:t>
            </a:r>
            <a:endParaRPr lang="en-US" sz="3600" dirty="0">
              <a:latin typeface="Courier New"/>
              <a:cs typeface="Courier New"/>
            </a:endParaRPr>
          </a:p>
          <a:p>
            <a:pPr lvl="1">
              <a:buNone/>
            </a:pPr>
            <a:endParaRPr lang="en-US" sz="36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dirty="0" err="1">
                <a:latin typeface="Courier New"/>
                <a:ea typeface="+mn-lt"/>
                <a:cs typeface="Courier New"/>
              </a:rPr>
              <a:t>sam</a:t>
            </a:r>
            <a:r>
              <a:rPr lang="en-US" sz="1400" dirty="0">
                <a:latin typeface="Courier New"/>
                <a:ea typeface="+mn-lt"/>
                <a:cs typeface="Courier New"/>
              </a:rPr>
              <a:t> deploy \ </a:t>
            </a:r>
            <a:endParaRPr lang="en-US" sz="36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dirty="0">
                <a:latin typeface="Courier New"/>
                <a:ea typeface="+mn-lt"/>
                <a:cs typeface="Courier New"/>
              </a:rPr>
              <a:t>    --template-file </a:t>
            </a:r>
            <a:r>
              <a:rPr lang="en-US" sz="1400" b="1" dirty="0" err="1">
                <a:latin typeface="Courier New"/>
                <a:ea typeface="+mn-lt"/>
                <a:cs typeface="Courier New"/>
              </a:rPr>
              <a:t>packaged.yaml</a:t>
            </a:r>
            <a:r>
              <a:rPr lang="en-US" sz="1400" dirty="0">
                <a:latin typeface="Courier New"/>
                <a:ea typeface="+mn-lt"/>
                <a:cs typeface="Courier New"/>
              </a:rPr>
              <a:t> \ </a:t>
            </a:r>
            <a:endParaRPr lang="en-US" sz="36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dirty="0">
                <a:latin typeface="Courier New"/>
                <a:ea typeface="+mn-lt"/>
                <a:cs typeface="Courier New"/>
              </a:rPr>
              <a:t>    --stack-name study-</a:t>
            </a:r>
            <a:r>
              <a:rPr lang="en-US" sz="1400" dirty="0" err="1">
                <a:latin typeface="Courier New"/>
                <a:ea typeface="+mn-lt"/>
                <a:cs typeface="Courier New"/>
              </a:rPr>
              <a:t>datalake</a:t>
            </a:r>
            <a:r>
              <a:rPr lang="en-US" sz="1400" dirty="0">
                <a:latin typeface="Courier New"/>
                <a:ea typeface="+mn-lt"/>
                <a:cs typeface="Courier New"/>
              </a:rPr>
              <a:t> \ </a:t>
            </a:r>
            <a:endParaRPr lang="en-US" sz="3600" dirty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1400" dirty="0">
                <a:latin typeface="Courier New"/>
                <a:ea typeface="+mn-lt"/>
                <a:cs typeface="Courier New"/>
              </a:rPr>
              <a:t>    --capabilities CAPABILITY_IAM 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A86762-9168-4DD2-9A7E-0D86B57B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9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EE44-9B8B-44E1-9ED8-D626EC8B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LAMBDA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7262-0B84-4F25-9702-CC000BEB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dirty="0">
                <a:cs typeface="Calibri"/>
              </a:rPr>
              <a:t>Um serviço de computação que permite executar um código sem provisionar ou gerenciar servidores</a:t>
            </a:r>
          </a:p>
          <a:p>
            <a:r>
              <a:rPr lang="pt-BR" dirty="0">
                <a:cs typeface="Calibri"/>
              </a:rPr>
              <a:t>É necessário que o código seja escrito em uma das linguagens suportadas pelo serviço: Node.js, Python, Ruby, Java, Go e C#</a:t>
            </a:r>
          </a:p>
          <a:p>
            <a:r>
              <a:rPr lang="pt-BR" dirty="0">
                <a:cs typeface="Calibri"/>
              </a:rPr>
              <a:t>Em Java, a classe que define uma função Lambda deve implementar a interface </a:t>
            </a:r>
            <a:r>
              <a:rPr lang="pt-BR" b="1" dirty="0" err="1">
                <a:latin typeface="Courier New"/>
                <a:cs typeface="Calibri"/>
              </a:rPr>
              <a:t>RequestHandler</a:t>
            </a:r>
            <a:r>
              <a:rPr lang="pt-BR" dirty="0">
                <a:cs typeface="Calibri"/>
              </a:rPr>
              <a:t> e o respectivo método</a:t>
            </a:r>
            <a:r>
              <a:rPr lang="pt-BR" dirty="0">
                <a:latin typeface="Courier New"/>
                <a:cs typeface="Calibri"/>
              </a:rPr>
              <a:t> </a:t>
            </a:r>
            <a:r>
              <a:rPr lang="pt-BR" b="1" dirty="0" err="1">
                <a:latin typeface="Courier New"/>
                <a:cs typeface="Calibri"/>
              </a:rPr>
              <a:t>handleRequest</a:t>
            </a:r>
            <a:endParaRPr lang="pt-BR" b="1" dirty="0">
              <a:latin typeface="Courier New"/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C63F87-A099-4361-B769-BA2F235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7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13F1-8146-4772-801B-36EAA144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DYNAMODB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F677A-8AD4-440A-9133-3ADF2092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Um serviço de banco de dados </a:t>
            </a:r>
            <a:r>
              <a:rPr lang="pt-BR" err="1">
                <a:cs typeface="Calibri"/>
              </a:rPr>
              <a:t>NoSQL</a:t>
            </a:r>
          </a:p>
          <a:p>
            <a:r>
              <a:rPr lang="pt-BR">
                <a:cs typeface="Calibri"/>
              </a:rPr>
              <a:t>Na aplicação demo foi utilizada a AWS SDK para:</a:t>
            </a:r>
          </a:p>
          <a:p>
            <a:pPr lvl="1"/>
            <a:r>
              <a:rPr lang="pt-BR">
                <a:cs typeface="Calibri"/>
              </a:rPr>
              <a:t>Definir o modelo de objeto relacional (ORM) por meio de anotações</a:t>
            </a:r>
          </a:p>
          <a:p>
            <a:pPr lvl="1"/>
            <a:r>
              <a:rPr lang="pt-BR">
                <a:cs typeface="Calibri"/>
              </a:rPr>
              <a:t>O CRUD da tabela criada</a:t>
            </a:r>
          </a:p>
          <a:p>
            <a:pPr lvl="1"/>
            <a:endParaRPr lang="pt-BR">
              <a:cs typeface="Calibri"/>
            </a:endParaRPr>
          </a:p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943305-5C02-479F-9314-DD118093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F2DB-3D81-4203-9D43-228193D8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ROTEIRO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2CA0-C372-4A4B-AE45-7479A42F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BR" dirty="0"/>
              <a:t>Objetivos e limitações do escopo</a:t>
            </a:r>
          </a:p>
          <a:p>
            <a:endParaRPr lang="pt-BR" dirty="0"/>
          </a:p>
          <a:p>
            <a:r>
              <a:rPr lang="pt-BR" dirty="0"/>
              <a:t>Resumo da aplicação demo</a:t>
            </a:r>
          </a:p>
          <a:p>
            <a:pPr lvl="1"/>
            <a:r>
              <a:rPr lang="pt-BR" dirty="0"/>
              <a:t>Visão geral dos </a:t>
            </a:r>
            <a:r>
              <a:rPr lang="pt-BR" dirty="0" err="1"/>
              <a:t>endpoints</a:t>
            </a:r>
            <a:endParaRPr lang="pt-BR" dirty="0"/>
          </a:p>
          <a:p>
            <a:pPr lvl="1"/>
            <a:r>
              <a:rPr lang="pt-BR" dirty="0"/>
              <a:t>Execução da aplicação</a:t>
            </a:r>
          </a:p>
          <a:p>
            <a:pPr lvl="1"/>
            <a:r>
              <a:rPr lang="pt-BR" dirty="0"/>
              <a:t>Visão geral da arquitetura</a:t>
            </a:r>
          </a:p>
          <a:p>
            <a:pPr lvl="1"/>
            <a:r>
              <a:rPr lang="pt-BR" dirty="0"/>
              <a:t>CRUD com 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DynamoDBMapper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t-BR" dirty="0"/>
              <a:t>Provisionamento dos recursos necessários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7B4452-93F6-425F-A091-8C291268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6310" y="1825625"/>
            <a:ext cx="4917489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Clr>
                <a:srgbClr val="FF3300"/>
              </a:buClr>
            </a:pPr>
            <a:r>
              <a:rPr lang="pt-BR" dirty="0"/>
              <a:t>Recursos AWS utilizados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dirty="0"/>
              <a:t>AWS CLI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dirty="0"/>
              <a:t>AWS SAM CLI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Storage</a:t>
            </a:r>
            <a:r>
              <a:rPr lang="pt-BR" dirty="0"/>
              <a:t> Service (S3)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dirty="0" err="1"/>
              <a:t>CloudFormation</a:t>
            </a:r>
            <a:endParaRPr lang="pt-BR" dirty="0"/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dirty="0"/>
              <a:t>Lambdas</a:t>
            </a:r>
          </a:p>
          <a:p>
            <a:pPr lvl="1"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pt-BR" dirty="0" err="1"/>
              <a:t>DynamoDB</a:t>
            </a:r>
            <a:endParaRPr lang="pt-BR" dirty="0"/>
          </a:p>
          <a:p>
            <a:pPr>
              <a:buClr>
                <a:srgbClr val="FF3300"/>
              </a:buClr>
            </a:pPr>
            <a:r>
              <a:rPr lang="pt-BR" dirty="0"/>
              <a:t>Hands-on AWS</a:t>
            </a:r>
          </a:p>
          <a:p>
            <a:pPr>
              <a:buClr>
                <a:srgbClr val="FF3300"/>
              </a:buClr>
            </a:pPr>
            <a:r>
              <a:rPr lang="pt-BR" dirty="0"/>
              <a:t>Para se aprofundar</a:t>
            </a:r>
          </a:p>
          <a:p>
            <a:pPr>
              <a:buClr>
                <a:srgbClr val="FF3300"/>
              </a:buClr>
            </a:pPr>
            <a:endParaRPr lang="pt-BR" dirty="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B6E5DD49-3A2A-44D0-9C73-31EB714C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4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17E-6A38-4A86-A8C8-EB2C96FE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HANDS-ON AWS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C907-457C-42D1-822D-48AA4E6E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6EE502-D4CA-407D-B0F7-BAD099B6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17E-6A38-4A86-A8C8-EB2C96FE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PARA SE APROFUNDAR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C907-457C-42D1-822D-48AA4E6E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F67FD4-3C58-42F9-92BD-60C68E86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D17E-6A38-4A86-A8C8-EB2C96FE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PARA SE APROFUNDAR</a:t>
            </a:r>
            <a:endParaRPr lang="en-US" i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C907-457C-42D1-822D-48AA4E6E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>
                <a:cs typeface="Calibri"/>
              </a:rPr>
              <a:t>Repositório da aplicação:</a:t>
            </a:r>
          </a:p>
          <a:p>
            <a:pPr lvl="1"/>
            <a:r>
              <a:rPr lang="pt-BR">
                <a:cs typeface="Calibri"/>
                <a:hlinkClick r:id="rId2"/>
              </a:rPr>
              <a:t>https://github.com/villani/real-estate-financing</a:t>
            </a:r>
            <a:endParaRPr lang="pt-BR">
              <a:cs typeface="Calibri"/>
            </a:endParaRPr>
          </a:p>
          <a:p>
            <a:pPr lvl="1"/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Repositório de referência para a construção da aplicação</a:t>
            </a:r>
          </a:p>
          <a:p>
            <a:pPr lvl="1"/>
            <a:r>
              <a:rPr lang="pt-BR">
                <a:ea typeface="+mn-lt"/>
                <a:cs typeface="+mn-lt"/>
                <a:hlinkClick r:id="rId3"/>
              </a:rPr>
              <a:t>https://github.com/iworks-education/study-datalake</a:t>
            </a:r>
            <a:r>
              <a:rPr lang="pt-BR">
                <a:ea typeface="+mn-lt"/>
                <a:cs typeface="+mn-lt"/>
              </a:rPr>
              <a:t> </a:t>
            </a:r>
          </a:p>
          <a:p>
            <a:pPr lvl="1"/>
            <a:endParaRPr lang="pt-BR">
              <a:cs typeface="Calibri"/>
            </a:endParaRPr>
          </a:p>
          <a:p>
            <a:r>
              <a:rPr lang="pt-BR">
                <a:cs typeface="Calibri"/>
              </a:rPr>
              <a:t>Repositório com exemplo de CRUD usando Lambda e </a:t>
            </a:r>
            <a:r>
              <a:rPr lang="pt-BR" err="1">
                <a:cs typeface="Calibri"/>
              </a:rPr>
              <a:t>Quarkus</a:t>
            </a:r>
          </a:p>
          <a:p>
            <a:pPr lvl="1"/>
            <a:r>
              <a:rPr lang="pt-BR">
                <a:ea typeface="+mn-lt"/>
                <a:cs typeface="+mn-lt"/>
                <a:hlinkClick r:id="rId4"/>
              </a:rPr>
              <a:t>https://github.com/aws-samples/aws-quarkus-demo</a:t>
            </a:r>
            <a:r>
              <a:rPr lang="pt-BR">
                <a:ea typeface="+mn-lt"/>
                <a:cs typeface="+mn-lt"/>
              </a:rPr>
              <a:t> 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5A2B6B-B4AD-4B0D-B7E9-06A27AEB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4ACE-688B-4E60-9D56-AAED4B72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FABF-0F17-46B7-819B-F10DE18B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Implantar na AWS uma aplicação REST que usa funções Lambdas para manipular dados do </a:t>
            </a:r>
            <a:r>
              <a:rPr lang="pt-BR" dirty="0" err="1"/>
              <a:t>DynamoDB</a:t>
            </a:r>
            <a:endParaRPr lang="pt-BR" dirty="0"/>
          </a:p>
          <a:p>
            <a:pPr lvl="1"/>
            <a:r>
              <a:rPr lang="pt-BR" dirty="0"/>
              <a:t>Apresentar os conceitos dos recursos envolvidos</a:t>
            </a:r>
          </a:p>
          <a:p>
            <a:pPr lvl="1"/>
            <a:r>
              <a:rPr lang="pt-BR" dirty="0"/>
              <a:t>Apresentar um passo-a-passo prático com aplicação dos conceitos apresentados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DEBFAB3-72E3-4931-962C-D05FEB76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78CF-1A64-463B-9F6D-F70D9E6B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LIMITAÇÕES DO ESCOPO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4FE7-5407-4A02-83BF-A0C731FA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>
                <a:cs typeface="Calibri"/>
              </a:rPr>
              <a:t>A aplicação demo apresentada não contempla:</a:t>
            </a:r>
          </a:p>
          <a:p>
            <a:pPr lvl="1"/>
            <a:r>
              <a:rPr lang="pt-BR" dirty="0">
                <a:cs typeface="Calibri"/>
              </a:rPr>
              <a:t>O uso do framework </a:t>
            </a:r>
            <a:r>
              <a:rPr lang="pt-BR" dirty="0" err="1">
                <a:cs typeface="Calibri"/>
              </a:rPr>
              <a:t>Quarkus</a:t>
            </a:r>
            <a:endParaRPr lang="pt-BR" dirty="0">
              <a:cs typeface="Calibri"/>
            </a:endParaRPr>
          </a:p>
          <a:p>
            <a:pPr lvl="1"/>
            <a:r>
              <a:rPr lang="pt-BR" dirty="0">
                <a:cs typeface="Calibri"/>
              </a:rPr>
              <a:t>O uso da arquitetura hexagonal ou </a:t>
            </a:r>
            <a:r>
              <a:rPr lang="pt-BR" i="1" dirty="0" err="1">
                <a:cs typeface="Calibri"/>
              </a:rPr>
              <a:t>service</a:t>
            </a:r>
            <a:r>
              <a:rPr lang="pt-BR" i="1" dirty="0">
                <a:cs typeface="Calibri"/>
              </a:rPr>
              <a:t> </a:t>
            </a:r>
            <a:r>
              <a:rPr lang="pt-BR" i="1" dirty="0" err="1">
                <a:cs typeface="Calibri"/>
              </a:rPr>
              <a:t>layer</a:t>
            </a:r>
            <a:endParaRPr lang="pt-BR" dirty="0">
              <a:cs typeface="Calibri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B37400-EAEC-4060-90EB-54F205FA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770-93D0-4439-B3C1-C28815A7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cs typeface="Calibri Light"/>
              </a:rPr>
              <a:t>RESUMO DA APLICAÇÃO DEMO</a:t>
            </a:r>
            <a:endParaRPr lang="en-US" sz="4800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DD1A1F8-B20E-4D03-9A1B-6A94E6E8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4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35A-1C2C-4B00-A609-D345099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VISÃO GERAL DOS </a:t>
            </a:r>
            <a:r>
              <a:rPr lang="en-US" i="1">
                <a:ea typeface="+mj-lt"/>
                <a:cs typeface="+mj-lt"/>
              </a:rPr>
              <a:t>ENDPOINTS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9D60EC-6020-4817-B82D-B24954DC9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24334"/>
              </p:ext>
            </p:extLst>
          </p:nvPr>
        </p:nvGraphicFramePr>
        <p:xfrm>
          <a:off x="1689851" y="1754604"/>
          <a:ext cx="8812298" cy="28597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9549">
                  <a:extLst>
                    <a:ext uri="{9D8B030D-6E8A-4147-A177-3AD203B41FA5}">
                      <a16:colId xmlns:a16="http://schemas.microsoft.com/office/drawing/2014/main" val="246045153"/>
                    </a:ext>
                  </a:extLst>
                </a:gridCol>
                <a:gridCol w="2483222">
                  <a:extLst>
                    <a:ext uri="{9D8B030D-6E8A-4147-A177-3AD203B41FA5}">
                      <a16:colId xmlns:a16="http://schemas.microsoft.com/office/drawing/2014/main" val="1757616735"/>
                    </a:ext>
                  </a:extLst>
                </a:gridCol>
                <a:gridCol w="1272987">
                  <a:extLst>
                    <a:ext uri="{9D8B030D-6E8A-4147-A177-3AD203B41FA5}">
                      <a16:colId xmlns:a16="http://schemas.microsoft.com/office/drawing/2014/main" val="2485079085"/>
                    </a:ext>
                  </a:extLst>
                </a:gridCol>
                <a:gridCol w="3926540">
                  <a:extLst>
                    <a:ext uri="{9D8B030D-6E8A-4147-A177-3AD203B41FA5}">
                      <a16:colId xmlns:a16="http://schemas.microsoft.com/office/drawing/2014/main" val="1572591057"/>
                    </a:ext>
                  </a:extLst>
                </a:gridCol>
              </a:tblGrid>
              <a:tr h="953244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VERBO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LAMBDA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631647"/>
                  </a:ext>
                </a:extLst>
              </a:tr>
              <a:tr h="953244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noProof="0"/>
                        <a:t>/financing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/>
                        <a:t>criar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u="none" strike="noStrike" noProof="0"/>
                        <a:t>CreateFinancingRecordFunction</a:t>
                      </a:r>
                      <a:endParaRPr lang="pt-BR" noProof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396063"/>
                  </a:ext>
                </a:extLst>
              </a:tr>
              <a:tr h="95324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noProof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noProof="0"/>
                        <a:t>/financing/{cliente}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noProof="0"/>
                        <a:t>mostrar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800" b="0" u="none" strike="noStrike" noProof="0" dirty="0" err="1"/>
                        <a:t>GetFinancingRecordsByClientFunction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122353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493832-CBA5-446F-8E6C-13B749611945}"/>
              </a:ext>
            </a:extLst>
          </p:cNvPr>
          <p:cNvSpPr txBox="1"/>
          <p:nvPr/>
        </p:nvSpPr>
        <p:spPr>
          <a:xfrm>
            <a:off x="833718" y="5325035"/>
            <a:ext cx="11035552" cy="877163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/>
              <a:t>Código da aplicação disponível em: </a:t>
            </a:r>
            <a:endParaRPr lang="en-US" sz="1700">
              <a:ea typeface="+mn-lt"/>
              <a:cs typeface="+mn-lt"/>
            </a:endParaRPr>
          </a:p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  <a:hlinkClick r:id="rId2"/>
              </a:rPr>
              <a:t>https://github.com/villani/real-estate-financing</a:t>
            </a:r>
            <a:r>
              <a:rPr lang="en-US" sz="1700">
                <a:ea typeface="+mn-lt"/>
                <a:cs typeface="+mn-lt"/>
              </a:rPr>
              <a:t> 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4FC7CE-AFBC-4D25-9C22-0062B08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9726-959C-4F4F-BB34-19A3CCEC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EXECUÇÃO DA APLICAÇÃO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4035EB-4A4B-4587-9AC5-7B1184D73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826" y="1825625"/>
            <a:ext cx="9174347" cy="4351338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BF3D57-2EDC-46D7-BD0A-62D1319C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35A-1C2C-4B00-A609-D345099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VISÃO GERAL DA ARQUITETURA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A339E81-4AD7-46DC-BF65-2C8ED1AF7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309" y="1961966"/>
            <a:ext cx="7811381" cy="4282836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55C93A-9E83-49BC-818D-95DD3B15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635A-1C2C-4B00-A609-D345099B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PROVISIONAMENTO DOS RECURSOS NECESSÁRIOS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DD703850-76D5-41FD-BCDB-B1F290367B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3894"/>
            <a:ext cx="5181600" cy="41148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10442-BDB0-4C63-A1BD-6AF935A78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FF3300"/>
              </a:buClr>
            </a:pP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template.yaml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raiz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pPr>
              <a:buClr>
                <a:srgbClr val="FF3300"/>
              </a:buClr>
            </a:pPr>
            <a:r>
              <a:rPr lang="en-US" dirty="0" err="1"/>
              <a:t>Contém</a:t>
            </a:r>
            <a:r>
              <a:rPr lang="en-US" dirty="0"/>
              <a:t> as </a:t>
            </a:r>
            <a:r>
              <a:rPr lang="en-US" dirty="0" err="1"/>
              <a:t>definições</a:t>
            </a:r>
            <a:r>
              <a:rPr lang="en-US" dirty="0"/>
              <a:t> dos </a:t>
            </a:r>
            <a:r>
              <a:rPr lang="en-US" dirty="0" err="1"/>
              <a:t>recursos</a:t>
            </a:r>
            <a:r>
              <a:rPr lang="en-US" dirty="0"/>
              <a:t> que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provisionados</a:t>
            </a:r>
            <a:r>
              <a:rPr lang="en-US" dirty="0"/>
              <a:t> </a:t>
            </a:r>
          </a:p>
          <a:p>
            <a:pPr>
              <a:buClr>
                <a:srgbClr val="FF3300"/>
              </a:buClr>
            </a:pP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endpoints que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usados</a:t>
            </a:r>
            <a:r>
              <a:rPr lang="en-US" dirty="0"/>
              <a:t> para </a:t>
            </a:r>
            <a:r>
              <a:rPr lang="en-US" dirty="0" err="1"/>
              <a:t>acionar</a:t>
            </a:r>
            <a:r>
              <a:rPr lang="en-US" dirty="0"/>
              <a:t> as lambdas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5A93B03-09B4-4494-AB8F-75F908F0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80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DEOA">
  <a:themeElements>
    <a:clrScheme name="Oficial_DEOA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D4080"/>
      </a:accent1>
      <a:accent2>
        <a:srgbClr val="CDD7EA"/>
      </a:accent2>
      <a:accent3>
        <a:srgbClr val="B2B989"/>
      </a:accent3>
      <a:accent4>
        <a:srgbClr val="DEF0E7"/>
      </a:accent4>
      <a:accent5>
        <a:srgbClr val="FF7800"/>
      </a:accent5>
      <a:accent6>
        <a:srgbClr val="5F6062"/>
      </a:accent6>
      <a:hlink>
        <a:srgbClr val="B2B989"/>
      </a:hlink>
      <a:folHlink>
        <a:srgbClr val="D0D4B8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anchor="b" anchorCtr="0"/>
      <a:lstStyle>
        <a:defPPr>
          <a:defRPr kern="0" dirty="0"/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_SPOQ_Projetos_16_9.pptx" id="{52BA2D94-FD6B-43F6-A937-CE193663C473}" vid="{198F7222-914A-472E-8E42-A192D8AF9275}"/>
    </a:ext>
  </a:extLst>
</a:theme>
</file>

<file path=ppt/theme/theme3.xml><?xml version="1.0" encoding="utf-8"?>
<a:theme xmlns:a="http://schemas.openxmlformats.org/drawingml/2006/main" name="1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A56F5C7C-5E3F-44F5-8B89-922E0887C788}" vid="{676A97CA-AC29-4B2E-85C1-673EB61862BE}"/>
    </a:ext>
  </a:extLst>
</a:theme>
</file>

<file path=ppt/theme/theme5.xml><?xml version="1.0" encoding="utf-8"?>
<a:theme xmlns:a="http://schemas.openxmlformats.org/drawingml/2006/main" name="2_Template DEOA">
  <a:themeElements>
    <a:clrScheme name="Oficial_DEOA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D4080"/>
      </a:accent1>
      <a:accent2>
        <a:srgbClr val="CDD7EA"/>
      </a:accent2>
      <a:accent3>
        <a:srgbClr val="B2B989"/>
      </a:accent3>
      <a:accent4>
        <a:srgbClr val="DEF0E7"/>
      </a:accent4>
      <a:accent5>
        <a:srgbClr val="FF7800"/>
      </a:accent5>
      <a:accent6>
        <a:srgbClr val="5F6062"/>
      </a:accent6>
      <a:hlink>
        <a:srgbClr val="B2B989"/>
      </a:hlink>
      <a:folHlink>
        <a:srgbClr val="D0D4B8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anchor="b" anchorCtr="0"/>
      <a:lstStyle>
        <a:defPPr>
          <a:defRPr kern="0" dirty="0"/>
        </a:defPPr>
      </a:lstStyle>
    </a:tx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_SPOQ_Projetos_16_9.pptx" id="{52BA2D94-FD6B-43F6-A937-CE193663C473}" vid="{198F7222-914A-472E-8E42-A192D8AF9275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</TotalTime>
  <Words>949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22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Courier New</vt:lpstr>
      <vt:lpstr>Itau Display Light</vt:lpstr>
      <vt:lpstr>Itau Display Regular</vt:lpstr>
      <vt:lpstr>Tahoma</vt:lpstr>
      <vt:lpstr>Wingdings</vt:lpstr>
      <vt:lpstr>template</vt:lpstr>
      <vt:lpstr>Template DEOA</vt:lpstr>
      <vt:lpstr>1_template</vt:lpstr>
      <vt:lpstr>2_template</vt:lpstr>
      <vt:lpstr>2_Template DEOA</vt:lpstr>
      <vt:lpstr>Implantando na AWS uma aplicação com Lambda e DynamoDB</vt:lpstr>
      <vt:lpstr>ROTEIRO</vt:lpstr>
      <vt:lpstr>OBJETIVOS</vt:lpstr>
      <vt:lpstr>LIMITAÇÕES DO ESCOPO</vt:lpstr>
      <vt:lpstr>RESUMO DA APLICAÇÃO DEMO</vt:lpstr>
      <vt:lpstr>VISÃO GERAL DOS ENDPOINTS</vt:lpstr>
      <vt:lpstr>EXECUÇÃO DA APLICAÇÃO</vt:lpstr>
      <vt:lpstr>VISÃO GERAL DA ARQUITETURA</vt:lpstr>
      <vt:lpstr>PROVISIONAMENTO DOS RECURSOS NECESSÁRIOS</vt:lpstr>
      <vt:lpstr>CRUD COM O DynamoDBMapper</vt:lpstr>
      <vt:lpstr>RECURSOS AWS UTILIZADOS</vt:lpstr>
      <vt:lpstr>AWS CLI</vt:lpstr>
      <vt:lpstr>AWS CLI</vt:lpstr>
      <vt:lpstr>AWS SAM CLI</vt:lpstr>
      <vt:lpstr>AWS SAM CLI</vt:lpstr>
      <vt:lpstr>SIMPLE STORAGE SERVICE (S3)</vt:lpstr>
      <vt:lpstr>CLOUDFORMATION</vt:lpstr>
      <vt:lpstr>AWS LAMBDA</vt:lpstr>
      <vt:lpstr>DYNAMODB</vt:lpstr>
      <vt:lpstr>HANDS-ON AWS</vt:lpstr>
      <vt:lpstr>PARA SE APROFUNDAR</vt:lpstr>
      <vt:lpstr>PARA SE APROFUNDAR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LEONARDO VILLANI</cp:lastModifiedBy>
  <cp:revision>4</cp:revision>
  <dcterms:created xsi:type="dcterms:W3CDTF">2020-11-24T01:02:14Z</dcterms:created>
  <dcterms:modified xsi:type="dcterms:W3CDTF">2020-11-24T22:17:09Z</dcterms:modified>
</cp:coreProperties>
</file>