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9"/>
  </p:notesMasterIdLst>
  <p:sldIdLst>
    <p:sldId id="2134804473" r:id="rId6"/>
    <p:sldId id="2134804499" r:id="rId7"/>
    <p:sldId id="214570540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ertura" id="{758BE1BE-6116-4C51-8CBE-588B71637443}">
          <p14:sldIdLst>
            <p14:sldId id="2134804473"/>
            <p14:sldId id="2134804499"/>
            <p14:sldId id="21457054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us Pereira Nardelli" initials="MPN" lastIdx="1" clrIdx="0">
    <p:extLst>
      <p:ext uri="{19B8F6BF-5375-455C-9EA6-DF929625EA0E}">
        <p15:presenceInfo xmlns:p15="http://schemas.microsoft.com/office/powerpoint/2012/main" userId="S::mateus.nardelli@itau-unibanco.com.br::99ca65e5-fda1-44ce-99d3-3d52de876ef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9422"/>
    <a:srgbClr val="808080"/>
    <a:srgbClr val="FFFF00"/>
    <a:srgbClr val="00B0F0"/>
    <a:srgbClr val="FFC000"/>
    <a:srgbClr val="00B050"/>
    <a:srgbClr val="F4F4F4"/>
    <a:srgbClr val="264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46301-3292-4857-9C3C-746DA6BFA1D0}" v="4" dt="2020-11-11T13:42:17.226"/>
    <p1510:client id="{A3092A8E-93B9-E4BD-5FBC-F53166C88BE5}" v="104" dt="2020-11-24T21:24:44.561"/>
    <p1510:client id="{B71461A2-FCC6-4CA7-A4DD-2B97D6D003C0}" v="93" dt="2020-11-11T13:29:23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3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920F-1A09-41A7-B658-E96A6D94D1DD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88014-495E-4FBC-8694-A6302D388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95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err="1"/>
              <a:t>Guide</a:t>
            </a:r>
            <a:r>
              <a:rPr lang="pt-BR"/>
              <a:t> de </a:t>
            </a:r>
            <a:r>
              <a:rPr lang="pt-BR" err="1"/>
              <a:t>utilizaç</a:t>
            </a:r>
            <a:r>
              <a:rPr lang="en-US" err="1"/>
              <a:t>ão</a:t>
            </a:r>
            <a:r>
              <a:rPr lang="en-US"/>
              <a:t> do logo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310A2-5F7A-4447-B300-FF12F051F1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52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err="1"/>
              <a:t>Guide</a:t>
            </a:r>
            <a:r>
              <a:rPr lang="pt-BR"/>
              <a:t> de </a:t>
            </a:r>
            <a:r>
              <a:rPr lang="pt-BR" err="1"/>
              <a:t>utilizaç</a:t>
            </a:r>
            <a:r>
              <a:rPr lang="en-US" err="1"/>
              <a:t>ão</a:t>
            </a:r>
            <a:r>
              <a:rPr lang="en-US"/>
              <a:t> do logo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310A2-5F7A-4447-B300-FF12F051F1F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00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FF8A3CCC-0764-4CAA-B651-446F92E61737}"/>
              </a:ext>
            </a:extLst>
          </p:cNvPr>
          <p:cNvSpPr/>
          <p:nvPr userDrawn="1"/>
        </p:nvSpPr>
        <p:spPr>
          <a:xfrm>
            <a:off x="0" y="0"/>
            <a:ext cx="12192000" cy="6858020"/>
          </a:xfrm>
          <a:prstGeom prst="rect">
            <a:avLst/>
          </a:prstGeom>
          <a:gradFill flip="none" rotWithShape="1">
            <a:gsLst>
              <a:gs pos="100000">
                <a:srgbClr val="FF6600"/>
              </a:gs>
              <a:gs pos="0">
                <a:srgbClr val="FF96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b="0" i="0">
              <a:solidFill>
                <a:schemeClr val="bg1"/>
              </a:solidFill>
              <a:latin typeface="Itau Display Regular" panose="020B0503020204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B9980E-E52B-46B5-8F72-D560544F9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AEDA6A-4C75-4FFE-8FC9-E11970B4A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9A8A1-8661-4579-8543-470B4E4F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C2C-15C0-4B24-B30A-30917D3D672F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7E1F7-2036-4B3C-9B7A-13D6958B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0A366-CA45-4D48-8566-252C3EFD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4AE6-EEC8-4591-89AF-3975E95B6EA6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3FB12812-95CC-4DE3-A7CF-12AB2A2F5CF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612" y="126612"/>
            <a:ext cx="1249362" cy="12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3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CEA85-F033-4F8A-BFBD-61E370C4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1F99AE-D74D-4051-ADBD-31D99A6CC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4C189-9E69-4D82-A95C-DA61490B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C2C-15C0-4B24-B30A-30917D3D672F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064D23-CCFA-4FA8-9B12-3EC9983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6E106A-93CA-48FC-BDFD-FCF4BBBC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4AE6-EEC8-4591-89AF-3975E95B6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83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950F81-B2E3-4E29-B8AB-07D24D9BF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7BF7AD-7F2A-4308-926F-B08157799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579B4-DF3C-47B6-BFC8-28D0A807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C2C-15C0-4B24-B30A-30917D3D672F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B128C-D197-4C1E-94E4-0863C1D6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C0303F-CEDB-4E13-8D71-99A975A2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4AE6-EEC8-4591-89AF-3975E95B6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87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0"/>
            <a:ext cx="12192000" cy="6858020"/>
          </a:xfrm>
          <a:prstGeom prst="rect">
            <a:avLst/>
          </a:prstGeom>
          <a:gradFill flip="none" rotWithShape="1">
            <a:gsLst>
              <a:gs pos="100000">
                <a:srgbClr val="FF6600"/>
              </a:gs>
              <a:gs pos="0">
                <a:srgbClr val="FF96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b="0" i="0">
              <a:latin typeface="Itau Display Regular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66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FDBC9BE0-9430-47A0-ACB3-9DC612950707}"/>
              </a:ext>
            </a:extLst>
          </p:cNvPr>
          <p:cNvGrpSpPr/>
          <p:nvPr userDrawn="1"/>
        </p:nvGrpSpPr>
        <p:grpSpPr>
          <a:xfrm>
            <a:off x="6838950" y="-9115"/>
            <a:ext cx="5362895" cy="6876000"/>
            <a:chOff x="6838950" y="-9112"/>
            <a:chExt cx="5362895" cy="685717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2ACEC7A8-D18D-48B7-8477-689F8E49C72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95" t="6875" r="44436" b="8907"/>
            <a:stretch/>
          </p:blipFill>
          <p:spPr>
            <a:xfrm>
              <a:off x="6838950" y="-2763"/>
              <a:ext cx="5353050" cy="6850826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910EBD03-928B-45E2-AE37-0B6E6F5D77C7}"/>
                </a:ext>
              </a:extLst>
            </p:cNvPr>
            <p:cNvSpPr/>
            <p:nvPr userDrawn="1"/>
          </p:nvSpPr>
          <p:spPr>
            <a:xfrm>
              <a:off x="7086601" y="-9112"/>
              <a:ext cx="5115244" cy="6857175"/>
            </a:xfrm>
            <a:custGeom>
              <a:avLst/>
              <a:gdLst>
                <a:gd name="connsiteX0" fmla="*/ 5338916 w 8937522"/>
                <a:gd name="connsiteY0" fmla="*/ 0 h 13745497"/>
                <a:gd name="connsiteX1" fmla="*/ 8937522 w 8937522"/>
                <a:gd name="connsiteY1" fmla="*/ 0 h 13745497"/>
                <a:gd name="connsiteX2" fmla="*/ 8937522 w 8937522"/>
                <a:gd name="connsiteY2" fmla="*/ 13745497 h 13745497"/>
                <a:gd name="connsiteX3" fmla="*/ 0 w 8937522"/>
                <a:gd name="connsiteY3" fmla="*/ 13745497 h 13745497"/>
                <a:gd name="connsiteX4" fmla="*/ 5279922 w 8937522"/>
                <a:gd name="connsiteY4" fmla="*/ 58994 h 13745497"/>
                <a:gd name="connsiteX0" fmla="*/ 5383517 w 8982123"/>
                <a:gd name="connsiteY0" fmla="*/ 0 h 13745497"/>
                <a:gd name="connsiteX1" fmla="*/ 8982123 w 8982123"/>
                <a:gd name="connsiteY1" fmla="*/ 0 h 13745497"/>
                <a:gd name="connsiteX2" fmla="*/ 8982123 w 8982123"/>
                <a:gd name="connsiteY2" fmla="*/ 13745497 h 13745497"/>
                <a:gd name="connsiteX3" fmla="*/ 0 w 8982123"/>
                <a:gd name="connsiteY3" fmla="*/ 13745497 h 13745497"/>
                <a:gd name="connsiteX4" fmla="*/ 5324523 w 8982123"/>
                <a:gd name="connsiteY4" fmla="*/ 58994 h 13745497"/>
                <a:gd name="connsiteX0" fmla="*/ 5383517 w 8982123"/>
                <a:gd name="connsiteY0" fmla="*/ 0 h 13745497"/>
                <a:gd name="connsiteX1" fmla="*/ 8982123 w 8982123"/>
                <a:gd name="connsiteY1" fmla="*/ 0 h 13745497"/>
                <a:gd name="connsiteX2" fmla="*/ 8982123 w 8982123"/>
                <a:gd name="connsiteY2" fmla="*/ 13745497 h 13745497"/>
                <a:gd name="connsiteX3" fmla="*/ 0 w 8982123"/>
                <a:gd name="connsiteY3" fmla="*/ 13745497 h 13745497"/>
                <a:gd name="connsiteX0" fmla="*/ 3521418 w 8982123"/>
                <a:gd name="connsiteY0" fmla="*/ 0 h 13758238"/>
                <a:gd name="connsiteX1" fmla="*/ 8982123 w 8982123"/>
                <a:gd name="connsiteY1" fmla="*/ 12741 h 13758238"/>
                <a:gd name="connsiteX2" fmla="*/ 8982123 w 8982123"/>
                <a:gd name="connsiteY2" fmla="*/ 13758238 h 13758238"/>
                <a:gd name="connsiteX3" fmla="*/ 0 w 8982123"/>
                <a:gd name="connsiteY3" fmla="*/ 13758238 h 1375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2123" h="13758238">
                  <a:moveTo>
                    <a:pt x="3521418" y="0"/>
                  </a:moveTo>
                  <a:lnTo>
                    <a:pt x="8982123" y="12741"/>
                  </a:lnTo>
                  <a:lnTo>
                    <a:pt x="8982123" y="13758238"/>
                  </a:lnTo>
                  <a:lnTo>
                    <a:pt x="0" y="13758238"/>
                  </a:lnTo>
                </a:path>
              </a:pathLst>
            </a:custGeom>
            <a:gradFill flip="none" rotWithShape="1">
              <a:gsLst>
                <a:gs pos="62000">
                  <a:schemeClr val="accent5">
                    <a:lumMod val="50000"/>
                    <a:alpha val="10000"/>
                  </a:schemeClr>
                </a:gs>
                <a:gs pos="15000">
                  <a:schemeClr val="tx1">
                    <a:alpha val="8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EAF0571B-89B6-4812-B4C8-E4A8B0567A64}"/>
              </a:ext>
            </a:extLst>
          </p:cNvPr>
          <p:cNvSpPr/>
          <p:nvPr userDrawn="1"/>
        </p:nvSpPr>
        <p:spPr>
          <a:xfrm rot="10800000">
            <a:off x="-1" y="-2763"/>
            <a:ext cx="11372850" cy="6870700"/>
          </a:xfrm>
          <a:custGeom>
            <a:avLst/>
            <a:gdLst>
              <a:gd name="connsiteX0" fmla="*/ 0 w 9089035"/>
              <a:gd name="connsiteY0" fmla="*/ 0 h 6857999"/>
              <a:gd name="connsiteX1" fmla="*/ 9089035 w 9089035"/>
              <a:gd name="connsiteY1" fmla="*/ 0 h 6857999"/>
              <a:gd name="connsiteX2" fmla="*/ 9089035 w 9089035"/>
              <a:gd name="connsiteY2" fmla="*/ 6857999 h 6857999"/>
              <a:gd name="connsiteX3" fmla="*/ 0 w 9089035"/>
              <a:gd name="connsiteY3" fmla="*/ 6857999 h 6857999"/>
              <a:gd name="connsiteX4" fmla="*/ 0 w 9089035"/>
              <a:gd name="connsiteY4" fmla="*/ 0 h 6857999"/>
              <a:gd name="connsiteX0" fmla="*/ 3164114 w 9089035"/>
              <a:gd name="connsiteY0" fmla="*/ 14514 h 6857999"/>
              <a:gd name="connsiteX1" fmla="*/ 9089035 w 9089035"/>
              <a:gd name="connsiteY1" fmla="*/ 0 h 6857999"/>
              <a:gd name="connsiteX2" fmla="*/ 9089035 w 9089035"/>
              <a:gd name="connsiteY2" fmla="*/ 6857999 h 6857999"/>
              <a:gd name="connsiteX3" fmla="*/ 0 w 9089035"/>
              <a:gd name="connsiteY3" fmla="*/ 6857999 h 6857999"/>
              <a:gd name="connsiteX4" fmla="*/ 3164114 w 9089035"/>
              <a:gd name="connsiteY4" fmla="*/ 14514 h 6857999"/>
              <a:gd name="connsiteX0" fmla="*/ 1988457 w 9089035"/>
              <a:gd name="connsiteY0" fmla="*/ 0 h 6858000"/>
              <a:gd name="connsiteX1" fmla="*/ 9089035 w 9089035"/>
              <a:gd name="connsiteY1" fmla="*/ 1 h 6858000"/>
              <a:gd name="connsiteX2" fmla="*/ 9089035 w 9089035"/>
              <a:gd name="connsiteY2" fmla="*/ 6858000 h 6858000"/>
              <a:gd name="connsiteX3" fmla="*/ 0 w 9089035"/>
              <a:gd name="connsiteY3" fmla="*/ 6858000 h 6858000"/>
              <a:gd name="connsiteX4" fmla="*/ 1988457 w 9089035"/>
              <a:gd name="connsiteY4" fmla="*/ 0 h 6858000"/>
              <a:gd name="connsiteX0" fmla="*/ 2099582 w 9089035"/>
              <a:gd name="connsiteY0" fmla="*/ 6349 h 6857999"/>
              <a:gd name="connsiteX1" fmla="*/ 9089035 w 9089035"/>
              <a:gd name="connsiteY1" fmla="*/ 0 h 6857999"/>
              <a:gd name="connsiteX2" fmla="*/ 9089035 w 9089035"/>
              <a:gd name="connsiteY2" fmla="*/ 6857999 h 6857999"/>
              <a:gd name="connsiteX3" fmla="*/ 0 w 9089035"/>
              <a:gd name="connsiteY3" fmla="*/ 6857999 h 6857999"/>
              <a:gd name="connsiteX4" fmla="*/ 2099582 w 9089035"/>
              <a:gd name="connsiteY4" fmla="*/ 6349 h 6857999"/>
              <a:gd name="connsiteX0" fmla="*/ 2001157 w 9089035"/>
              <a:gd name="connsiteY0" fmla="*/ 0 h 6870700"/>
              <a:gd name="connsiteX1" fmla="*/ 9089035 w 9089035"/>
              <a:gd name="connsiteY1" fmla="*/ 12701 h 6870700"/>
              <a:gd name="connsiteX2" fmla="*/ 9089035 w 9089035"/>
              <a:gd name="connsiteY2" fmla="*/ 6870700 h 6870700"/>
              <a:gd name="connsiteX3" fmla="*/ 0 w 9089035"/>
              <a:gd name="connsiteY3" fmla="*/ 6870700 h 6870700"/>
              <a:gd name="connsiteX4" fmla="*/ 2001157 w 9089035"/>
              <a:gd name="connsiteY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9035" h="6870700">
                <a:moveTo>
                  <a:pt x="2001157" y="0"/>
                </a:moveTo>
                <a:lnTo>
                  <a:pt x="9089035" y="12701"/>
                </a:lnTo>
                <a:lnTo>
                  <a:pt x="9089035" y="6870700"/>
                </a:lnTo>
                <a:lnTo>
                  <a:pt x="0" y="6870700"/>
                </a:lnTo>
                <a:lnTo>
                  <a:pt x="2001157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103790E3-51F8-4F93-8677-05F274330E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79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7" y="348094"/>
            <a:ext cx="894495" cy="864000"/>
          </a:xfrm>
          <a:prstGeom prst="rect">
            <a:avLst/>
          </a:prstGeom>
        </p:spPr>
      </p:pic>
      <p:sp>
        <p:nvSpPr>
          <p:cNvPr id="10" name="MSIPCMContentMarking" descr="{&quot;HashCode&quot;:1880169108,&quot;Placement&quot;:&quot;Footer&quot;}">
            <a:extLst>
              <a:ext uri="{FF2B5EF4-FFF2-40B4-BE49-F238E27FC236}">
                <a16:creationId xmlns:a16="http://schemas.microsoft.com/office/drawing/2014/main" id="{E9996910-B506-4F26-909C-3474BFFB272B}"/>
              </a:ext>
            </a:extLst>
          </p:cNvPr>
          <p:cNvSpPr txBox="1"/>
          <p:nvPr userDrawn="1"/>
        </p:nvSpPr>
        <p:spPr>
          <a:xfrm>
            <a:off x="5261503" y="6561475"/>
            <a:ext cx="1668993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200">
                <a:solidFill>
                  <a:srgbClr val="FFFF00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1361298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drão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 userDrawn="1"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75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2"/>
          <p:cNvSpPr/>
          <p:nvPr userDrawn="1"/>
        </p:nvSpPr>
        <p:spPr>
          <a:xfrm>
            <a:off x="484717" y="1121836"/>
            <a:ext cx="11277600" cy="5278963"/>
          </a:xfrm>
          <a:prstGeom prst="roundRect">
            <a:avLst>
              <a:gd name="adj" fmla="val 2454"/>
            </a:avLst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7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2923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8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ox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2"/>
          <p:cNvSpPr/>
          <p:nvPr userDrawn="1"/>
        </p:nvSpPr>
        <p:spPr>
          <a:xfrm>
            <a:off x="484719" y="1386118"/>
            <a:ext cx="11273367" cy="5038481"/>
          </a:xfrm>
          <a:prstGeom prst="roundRect">
            <a:avLst>
              <a:gd name="adj" fmla="val 245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 userDrawn="1"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0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584130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ox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627965" y="1944342"/>
            <a:ext cx="10944000" cy="402466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9" name="Rounded Rectangle 12"/>
          <p:cNvSpPr/>
          <p:nvPr userDrawn="1"/>
        </p:nvSpPr>
        <p:spPr>
          <a:xfrm>
            <a:off x="484719" y="1502230"/>
            <a:ext cx="11273367" cy="5038481"/>
          </a:xfrm>
          <a:prstGeom prst="roundRect">
            <a:avLst>
              <a:gd name="adj" fmla="val 2454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11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3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24039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61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484717" y="1031880"/>
            <a:ext cx="11277600" cy="5106457"/>
            <a:chOff x="431800" y="1031875"/>
            <a:chExt cx="8497688" cy="4956175"/>
          </a:xfrm>
        </p:grpSpPr>
        <p:sp>
          <p:nvSpPr>
            <p:cNvPr id="8" name="Rounded Rectangle 4"/>
            <p:cNvSpPr/>
            <p:nvPr userDrawn="1"/>
          </p:nvSpPr>
          <p:spPr>
            <a:xfrm>
              <a:off x="431800" y="1031875"/>
              <a:ext cx="4140000" cy="4956175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5"/>
            <p:cNvSpPr/>
            <p:nvPr userDrawn="1"/>
          </p:nvSpPr>
          <p:spPr>
            <a:xfrm>
              <a:off x="4789488" y="1031875"/>
              <a:ext cx="4140000" cy="4956175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0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3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64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vert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484717" y="1509717"/>
            <a:ext cx="11277600" cy="4628620"/>
            <a:chOff x="431800" y="1509713"/>
            <a:chExt cx="8497688" cy="4478337"/>
          </a:xfrm>
        </p:grpSpPr>
        <p:sp>
          <p:nvSpPr>
            <p:cNvPr id="8" name="Rounded Rectangle 4"/>
            <p:cNvSpPr/>
            <p:nvPr userDrawn="1"/>
          </p:nvSpPr>
          <p:spPr>
            <a:xfrm>
              <a:off x="431800" y="1509713"/>
              <a:ext cx="4140000" cy="4478337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5"/>
            <p:cNvSpPr/>
            <p:nvPr userDrawn="1"/>
          </p:nvSpPr>
          <p:spPr>
            <a:xfrm>
              <a:off x="4789488" y="1509713"/>
              <a:ext cx="4140000" cy="4478337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0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4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89484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5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689484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1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32791-AA0C-4227-A7BF-B02786C2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78AF1-01CA-435F-B9E5-8ECF0180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A823BA-5FBC-4334-B127-F913B4EC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C2C-15C0-4B24-B30A-30917D3D672F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378568-9BEB-4C5B-BA86-FE12B51C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F8924C-C35F-4021-9ACC-F6F2711D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4AE6-EEC8-4591-89AF-3975E95B6EA6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46C70DD-452D-4833-A200-35DEC767F0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383" y="86984"/>
            <a:ext cx="4614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2DD3950-D1A7-4067-9378-23521E058878}"/>
              </a:ext>
            </a:extLst>
          </p:cNvPr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77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vert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9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613623" y="2020540"/>
            <a:ext cx="5088000" cy="388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15" name="Espaço Reservado para Texto 9"/>
          <p:cNvSpPr>
            <a:spLocks noGrp="1"/>
          </p:cNvSpPr>
          <p:nvPr userDrawn="1">
            <p:ph type="body" sz="half" idx="14" hasCustomPrompt="1"/>
          </p:nvPr>
        </p:nvSpPr>
        <p:spPr>
          <a:xfrm>
            <a:off x="6421945" y="2020540"/>
            <a:ext cx="5088000" cy="388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grpSp>
        <p:nvGrpSpPr>
          <p:cNvPr id="10" name="Grupo 9"/>
          <p:cNvGrpSpPr/>
          <p:nvPr userDrawn="1"/>
        </p:nvGrpSpPr>
        <p:grpSpPr>
          <a:xfrm>
            <a:off x="484717" y="1509717"/>
            <a:ext cx="11277600" cy="4628620"/>
            <a:chOff x="431800" y="1509713"/>
            <a:chExt cx="8497688" cy="4478337"/>
          </a:xfrm>
        </p:grpSpPr>
        <p:sp>
          <p:nvSpPr>
            <p:cNvPr id="13" name="Rounded Rectangle 4"/>
            <p:cNvSpPr/>
            <p:nvPr userDrawn="1"/>
          </p:nvSpPr>
          <p:spPr>
            <a:xfrm>
              <a:off x="431800" y="1509713"/>
              <a:ext cx="4140000" cy="4478337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6" name="Rounded Rectangle 5"/>
            <p:cNvSpPr/>
            <p:nvPr userDrawn="1"/>
          </p:nvSpPr>
          <p:spPr>
            <a:xfrm>
              <a:off x="4789488" y="1509713"/>
              <a:ext cx="4140000" cy="4478337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7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9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89484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0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689484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7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484717" y="1031875"/>
            <a:ext cx="11277600" cy="5106459"/>
            <a:chOff x="431800" y="1031874"/>
            <a:chExt cx="8494713" cy="4956175"/>
          </a:xfrm>
        </p:grpSpPr>
        <p:sp>
          <p:nvSpPr>
            <p:cNvPr id="10" name="Rounded Rectangle 4"/>
            <p:cNvSpPr/>
            <p:nvPr userDrawn="1"/>
          </p:nvSpPr>
          <p:spPr>
            <a:xfrm>
              <a:off x="431800" y="1031874"/>
              <a:ext cx="2700000" cy="49561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6" name="Rounded Rectangle 4"/>
            <p:cNvSpPr/>
            <p:nvPr userDrawn="1"/>
          </p:nvSpPr>
          <p:spPr>
            <a:xfrm>
              <a:off x="3329156" y="1031874"/>
              <a:ext cx="2700000" cy="49561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8" name="Rounded Rectangle 4"/>
            <p:cNvSpPr/>
            <p:nvPr userDrawn="1"/>
          </p:nvSpPr>
          <p:spPr>
            <a:xfrm>
              <a:off x="6226513" y="1031874"/>
              <a:ext cx="2700000" cy="49561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1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3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9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vert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484717" y="1509715"/>
            <a:ext cx="11277600" cy="4628620"/>
            <a:chOff x="431800" y="1509713"/>
            <a:chExt cx="8494713" cy="4478336"/>
          </a:xfrm>
        </p:grpSpPr>
        <p:sp>
          <p:nvSpPr>
            <p:cNvPr id="10" name="Rounded Rectangle 4"/>
            <p:cNvSpPr/>
            <p:nvPr userDrawn="1"/>
          </p:nvSpPr>
          <p:spPr>
            <a:xfrm>
              <a:off x="431800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6" name="Rounded Rectangle 4"/>
            <p:cNvSpPr/>
            <p:nvPr userDrawn="1"/>
          </p:nvSpPr>
          <p:spPr>
            <a:xfrm>
              <a:off x="3329156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8" name="Rounded Rectangle 4"/>
            <p:cNvSpPr/>
            <p:nvPr userDrawn="1"/>
          </p:nvSpPr>
          <p:spPr>
            <a:xfrm>
              <a:off x="6226513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1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3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4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0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2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vert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9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627968" y="1999024"/>
            <a:ext cx="3102795" cy="3917736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21" name="Espaço Reservado para Texto 9"/>
          <p:cNvSpPr>
            <a:spLocks noGrp="1"/>
          </p:cNvSpPr>
          <p:nvPr userDrawn="1">
            <p:ph type="body" sz="half" idx="15" hasCustomPrompt="1"/>
          </p:nvPr>
        </p:nvSpPr>
        <p:spPr>
          <a:xfrm>
            <a:off x="4506040" y="1999024"/>
            <a:ext cx="3102795" cy="3917736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22" name="Espaço Reservado para Texto 9"/>
          <p:cNvSpPr>
            <a:spLocks noGrp="1"/>
          </p:cNvSpPr>
          <p:nvPr userDrawn="1">
            <p:ph type="body" sz="half" idx="16" hasCustomPrompt="1"/>
          </p:nvPr>
        </p:nvSpPr>
        <p:spPr>
          <a:xfrm>
            <a:off x="8369123" y="1999024"/>
            <a:ext cx="3102795" cy="3917736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grpSp>
        <p:nvGrpSpPr>
          <p:cNvPr id="13" name="Grupo 12"/>
          <p:cNvGrpSpPr/>
          <p:nvPr userDrawn="1"/>
        </p:nvGrpSpPr>
        <p:grpSpPr>
          <a:xfrm>
            <a:off x="484717" y="1509715"/>
            <a:ext cx="11277600" cy="4628620"/>
            <a:chOff x="431800" y="1509713"/>
            <a:chExt cx="8494713" cy="4478336"/>
          </a:xfrm>
        </p:grpSpPr>
        <p:sp>
          <p:nvSpPr>
            <p:cNvPr id="20" name="Rounded Rectangle 4"/>
            <p:cNvSpPr/>
            <p:nvPr userDrawn="1"/>
          </p:nvSpPr>
          <p:spPr>
            <a:xfrm>
              <a:off x="431800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4"/>
            <p:cNvSpPr/>
            <p:nvPr userDrawn="1"/>
          </p:nvSpPr>
          <p:spPr>
            <a:xfrm>
              <a:off x="3329156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4"/>
            <p:cNvSpPr/>
            <p:nvPr userDrawn="1"/>
          </p:nvSpPr>
          <p:spPr>
            <a:xfrm>
              <a:off x="6226513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25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27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9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92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>
          <a:xfrm>
            <a:off x="484717" y="1025237"/>
            <a:ext cx="11277600" cy="5113096"/>
            <a:chOff x="431800" y="952416"/>
            <a:chExt cx="8494713" cy="5014277"/>
          </a:xfrm>
        </p:grpSpPr>
        <p:sp>
          <p:nvSpPr>
            <p:cNvPr id="11" name="Rounded Rectangle 4"/>
            <p:cNvSpPr/>
            <p:nvPr userDrawn="1"/>
          </p:nvSpPr>
          <p:spPr>
            <a:xfrm>
              <a:off x="431800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2" name="Rounded Rectangle 4"/>
            <p:cNvSpPr/>
            <p:nvPr userDrawn="1"/>
          </p:nvSpPr>
          <p:spPr>
            <a:xfrm>
              <a:off x="3329156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3" name="Rounded Rectangle 4"/>
            <p:cNvSpPr/>
            <p:nvPr userDrawn="1"/>
          </p:nvSpPr>
          <p:spPr>
            <a:xfrm>
              <a:off x="6226513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4" name="Rounded Rectangle 4"/>
            <p:cNvSpPr/>
            <p:nvPr userDrawn="1"/>
          </p:nvSpPr>
          <p:spPr>
            <a:xfrm>
              <a:off x="431800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0" name="Rounded Rectangle 4"/>
            <p:cNvSpPr/>
            <p:nvPr userDrawn="1"/>
          </p:nvSpPr>
          <p:spPr>
            <a:xfrm>
              <a:off x="3329156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1" name="Rounded Rectangle 4"/>
            <p:cNvSpPr/>
            <p:nvPr userDrawn="1"/>
          </p:nvSpPr>
          <p:spPr>
            <a:xfrm>
              <a:off x="6226513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7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9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8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388880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9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4495155" y="388880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0" name="Espaço Reservado para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8353557" y="388880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1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8"/>
          <p:cNvGrpSpPr/>
          <p:nvPr userDrawn="1"/>
        </p:nvGrpSpPr>
        <p:grpSpPr>
          <a:xfrm>
            <a:off x="484717" y="1509717"/>
            <a:ext cx="11277600" cy="4628620"/>
            <a:chOff x="431800" y="952416"/>
            <a:chExt cx="8494713" cy="5014277"/>
          </a:xfrm>
        </p:grpSpPr>
        <p:sp>
          <p:nvSpPr>
            <p:cNvPr id="11" name="Rounded Rectangle 4"/>
            <p:cNvSpPr/>
            <p:nvPr userDrawn="1"/>
          </p:nvSpPr>
          <p:spPr>
            <a:xfrm>
              <a:off x="431800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2" name="Rounded Rectangle 4"/>
            <p:cNvSpPr/>
            <p:nvPr userDrawn="1"/>
          </p:nvSpPr>
          <p:spPr>
            <a:xfrm>
              <a:off x="3329156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3" name="Rounded Rectangle 4"/>
            <p:cNvSpPr/>
            <p:nvPr userDrawn="1"/>
          </p:nvSpPr>
          <p:spPr>
            <a:xfrm>
              <a:off x="6226513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4" name="Rounded Rectangle 4"/>
            <p:cNvSpPr/>
            <p:nvPr userDrawn="1"/>
          </p:nvSpPr>
          <p:spPr>
            <a:xfrm>
              <a:off x="431800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0" name="Rounded Rectangle 4"/>
            <p:cNvSpPr/>
            <p:nvPr userDrawn="1"/>
          </p:nvSpPr>
          <p:spPr>
            <a:xfrm>
              <a:off x="3329156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1" name="Rounded Rectangle 4"/>
            <p:cNvSpPr/>
            <p:nvPr userDrawn="1"/>
          </p:nvSpPr>
          <p:spPr>
            <a:xfrm>
              <a:off x="6226513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7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9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826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6826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9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6826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0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40238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2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4495155" y="40238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3" name="Espaço Reservado para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8353557" y="40238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6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ço Reservado para Texto 9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627968" y="1988267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33" name="Espaço Reservado para Texto 9"/>
          <p:cNvSpPr>
            <a:spLocks noGrp="1"/>
          </p:cNvSpPr>
          <p:nvPr userDrawn="1">
            <p:ph type="body" sz="half" idx="19" hasCustomPrompt="1"/>
          </p:nvPr>
        </p:nvSpPr>
        <p:spPr>
          <a:xfrm>
            <a:off x="4506040" y="1988267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34" name="Espaço Reservado para Texto 9"/>
          <p:cNvSpPr>
            <a:spLocks noGrp="1"/>
          </p:cNvSpPr>
          <p:nvPr userDrawn="1">
            <p:ph type="body" sz="half" idx="20" hasCustomPrompt="1"/>
          </p:nvPr>
        </p:nvSpPr>
        <p:spPr>
          <a:xfrm>
            <a:off x="8369123" y="1988267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35" name="Espaço Reservado para Texto 9"/>
          <p:cNvSpPr>
            <a:spLocks noGrp="1"/>
          </p:cNvSpPr>
          <p:nvPr userDrawn="1">
            <p:ph type="body" sz="half" idx="21" hasCustomPrompt="1"/>
          </p:nvPr>
        </p:nvSpPr>
        <p:spPr>
          <a:xfrm>
            <a:off x="627968" y="4392816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36" name="Espaço Reservado para Texto 9"/>
          <p:cNvSpPr>
            <a:spLocks noGrp="1"/>
          </p:cNvSpPr>
          <p:nvPr userDrawn="1">
            <p:ph type="body" sz="half" idx="22" hasCustomPrompt="1"/>
          </p:nvPr>
        </p:nvSpPr>
        <p:spPr>
          <a:xfrm>
            <a:off x="4506040" y="4392816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37" name="Espaço Reservado para Texto 9"/>
          <p:cNvSpPr>
            <a:spLocks noGrp="1"/>
          </p:cNvSpPr>
          <p:nvPr userDrawn="1">
            <p:ph type="body" sz="half" idx="23" hasCustomPrompt="1"/>
          </p:nvPr>
        </p:nvSpPr>
        <p:spPr>
          <a:xfrm>
            <a:off x="8369123" y="4392816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grpSp>
        <p:nvGrpSpPr>
          <p:cNvPr id="28" name="Grupo 8"/>
          <p:cNvGrpSpPr/>
          <p:nvPr userDrawn="1"/>
        </p:nvGrpSpPr>
        <p:grpSpPr>
          <a:xfrm>
            <a:off x="484717" y="1509717"/>
            <a:ext cx="11277600" cy="4628620"/>
            <a:chOff x="431800" y="952416"/>
            <a:chExt cx="8494713" cy="5014277"/>
          </a:xfrm>
        </p:grpSpPr>
        <p:sp>
          <p:nvSpPr>
            <p:cNvPr id="29" name="Rounded Rectangle 4"/>
            <p:cNvSpPr/>
            <p:nvPr userDrawn="1"/>
          </p:nvSpPr>
          <p:spPr>
            <a:xfrm>
              <a:off x="431800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4"/>
            <p:cNvSpPr/>
            <p:nvPr userDrawn="1"/>
          </p:nvSpPr>
          <p:spPr>
            <a:xfrm>
              <a:off x="3329156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8" name="Rounded Rectangle 4"/>
            <p:cNvSpPr/>
            <p:nvPr userDrawn="1"/>
          </p:nvSpPr>
          <p:spPr>
            <a:xfrm>
              <a:off x="6226513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9" name="Rounded Rectangle 4"/>
            <p:cNvSpPr/>
            <p:nvPr userDrawn="1"/>
          </p:nvSpPr>
          <p:spPr>
            <a:xfrm>
              <a:off x="431800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40" name="Rounded Rectangle 4"/>
            <p:cNvSpPr/>
            <p:nvPr userDrawn="1"/>
          </p:nvSpPr>
          <p:spPr>
            <a:xfrm>
              <a:off x="3329156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41" name="Rounded Rectangle 4"/>
            <p:cNvSpPr/>
            <p:nvPr userDrawn="1"/>
          </p:nvSpPr>
          <p:spPr>
            <a:xfrm>
              <a:off x="6226513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42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4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572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45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6572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46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6572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47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40746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48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4495155" y="40746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49" name="Espaço Reservado para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8353557" y="40746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576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 userDrawn="1"/>
        </p:nvGrpSpPr>
        <p:grpSpPr>
          <a:xfrm>
            <a:off x="484717" y="1031875"/>
            <a:ext cx="11277600" cy="5106459"/>
            <a:chOff x="431801" y="957308"/>
            <a:chExt cx="8494712" cy="5030742"/>
          </a:xfrm>
        </p:grpSpPr>
        <p:sp>
          <p:nvSpPr>
            <p:cNvPr id="9" name="Rounded Rectangle 4"/>
            <p:cNvSpPr/>
            <p:nvPr userDrawn="1"/>
          </p:nvSpPr>
          <p:spPr>
            <a:xfrm>
              <a:off x="431801" y="957308"/>
              <a:ext cx="8494712" cy="2345347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0" name="Rounded Rectangle 5"/>
            <p:cNvSpPr/>
            <p:nvPr userDrawn="1"/>
          </p:nvSpPr>
          <p:spPr>
            <a:xfrm>
              <a:off x="431801" y="3642705"/>
              <a:ext cx="8494712" cy="2345345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4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5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3940655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1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horiz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7"/>
          <p:cNvGrpSpPr/>
          <p:nvPr userDrawn="1"/>
        </p:nvGrpSpPr>
        <p:grpSpPr>
          <a:xfrm>
            <a:off x="484717" y="1509715"/>
            <a:ext cx="11277600" cy="4628620"/>
            <a:chOff x="431801" y="957308"/>
            <a:chExt cx="8494712" cy="5030742"/>
          </a:xfrm>
        </p:grpSpPr>
        <p:sp>
          <p:nvSpPr>
            <p:cNvPr id="9" name="Rounded Rectangle 4"/>
            <p:cNvSpPr/>
            <p:nvPr userDrawn="1"/>
          </p:nvSpPr>
          <p:spPr>
            <a:xfrm>
              <a:off x="431801" y="957308"/>
              <a:ext cx="8494712" cy="2345347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0" name="Rounded Rectangle 5"/>
            <p:cNvSpPr/>
            <p:nvPr userDrawn="1"/>
          </p:nvSpPr>
          <p:spPr>
            <a:xfrm>
              <a:off x="431801" y="3642705"/>
              <a:ext cx="8494712" cy="2345345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1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5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6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4130415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62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horiz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9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627965" y="2009783"/>
            <a:ext cx="10896000" cy="1512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18" name="Espaço Reservado para Texto 9"/>
          <p:cNvSpPr>
            <a:spLocks noGrp="1"/>
          </p:cNvSpPr>
          <p:nvPr userDrawn="1">
            <p:ph type="body" sz="half" idx="14" hasCustomPrompt="1"/>
          </p:nvPr>
        </p:nvSpPr>
        <p:spPr>
          <a:xfrm>
            <a:off x="627965" y="4430028"/>
            <a:ext cx="10896000" cy="1512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grpSp>
        <p:nvGrpSpPr>
          <p:cNvPr id="11" name="Grupo 7"/>
          <p:cNvGrpSpPr/>
          <p:nvPr userDrawn="1"/>
        </p:nvGrpSpPr>
        <p:grpSpPr>
          <a:xfrm>
            <a:off x="484717" y="1509713"/>
            <a:ext cx="11277600" cy="4478336"/>
            <a:chOff x="431801" y="957308"/>
            <a:chExt cx="8494712" cy="5030742"/>
          </a:xfrm>
        </p:grpSpPr>
        <p:sp>
          <p:nvSpPr>
            <p:cNvPr id="14" name="Rounded Rectangle 4"/>
            <p:cNvSpPr/>
            <p:nvPr userDrawn="1"/>
          </p:nvSpPr>
          <p:spPr>
            <a:xfrm>
              <a:off x="431801" y="957308"/>
              <a:ext cx="8494712" cy="2345347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6" name="Rounded Rectangle 5"/>
            <p:cNvSpPr/>
            <p:nvPr userDrawn="1"/>
          </p:nvSpPr>
          <p:spPr>
            <a:xfrm>
              <a:off x="431801" y="3642705"/>
              <a:ext cx="8494712" cy="2345345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7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20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1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4092314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1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0541B-613F-4F50-8B57-7111FC1F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C97EF7-7C4A-48AF-BF2C-667A582B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F59B2-F0FD-4D21-9CF9-23DA752C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C2C-15C0-4B24-B30A-30917D3D672F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E6EC7-FDC5-4FDB-9F6B-487C7EF8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4A2730-E8B4-47D4-9C21-9CBE60D0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4AE6-EEC8-4591-89AF-3975E95B6EA6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DF0192D-DF77-4AD2-81DD-03061BF9C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383" y="86984"/>
            <a:ext cx="4614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8D7EA0C-43AE-47AD-A817-A505B2D14905}"/>
              </a:ext>
            </a:extLst>
          </p:cNvPr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200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 userDrawn="1"/>
        </p:nvGrpSpPr>
        <p:grpSpPr>
          <a:xfrm>
            <a:off x="484717" y="1031880"/>
            <a:ext cx="11277600" cy="5106457"/>
            <a:chOff x="431800" y="950399"/>
            <a:chExt cx="8494712" cy="5037651"/>
          </a:xfrm>
        </p:grpSpPr>
        <p:sp>
          <p:nvSpPr>
            <p:cNvPr id="17" name="Rounded Rectangle 5"/>
            <p:cNvSpPr/>
            <p:nvPr userDrawn="1"/>
          </p:nvSpPr>
          <p:spPr>
            <a:xfrm>
              <a:off x="4769949" y="3561675"/>
              <a:ext cx="4156563" cy="2426375"/>
            </a:xfrm>
            <a:prstGeom prst="roundRect">
              <a:avLst>
                <a:gd name="adj" fmla="val 4355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8" name="Rounded Rectangle 5"/>
            <p:cNvSpPr/>
            <p:nvPr userDrawn="1"/>
          </p:nvSpPr>
          <p:spPr>
            <a:xfrm>
              <a:off x="4769949" y="950399"/>
              <a:ext cx="4156563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9" name="Rounded Rectangle 5"/>
            <p:cNvSpPr/>
            <p:nvPr userDrawn="1"/>
          </p:nvSpPr>
          <p:spPr>
            <a:xfrm>
              <a:off x="431800" y="950399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0" name="Rounded Rectangle 5"/>
            <p:cNvSpPr/>
            <p:nvPr userDrawn="1"/>
          </p:nvSpPr>
          <p:spPr>
            <a:xfrm>
              <a:off x="431800" y="3561675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165330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4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165330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5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25108" y="3839948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5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419888" y="3839948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716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5"/>
          <p:cNvGrpSpPr/>
          <p:nvPr userDrawn="1"/>
        </p:nvGrpSpPr>
        <p:grpSpPr>
          <a:xfrm>
            <a:off x="484717" y="1509717"/>
            <a:ext cx="11277601" cy="4628620"/>
            <a:chOff x="431800" y="950399"/>
            <a:chExt cx="8494712" cy="5037651"/>
          </a:xfrm>
        </p:grpSpPr>
        <p:sp>
          <p:nvSpPr>
            <p:cNvPr id="17" name="Rounded Rectangle 5"/>
            <p:cNvSpPr/>
            <p:nvPr userDrawn="1"/>
          </p:nvSpPr>
          <p:spPr>
            <a:xfrm>
              <a:off x="4769949" y="3561675"/>
              <a:ext cx="4156563" cy="2426375"/>
            </a:xfrm>
            <a:prstGeom prst="roundRect">
              <a:avLst>
                <a:gd name="adj" fmla="val 4355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8" name="Rounded Rectangle 5"/>
            <p:cNvSpPr/>
            <p:nvPr userDrawn="1"/>
          </p:nvSpPr>
          <p:spPr>
            <a:xfrm>
              <a:off x="4769949" y="950399"/>
              <a:ext cx="4156563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9" name="Rounded Rectangle 5"/>
            <p:cNvSpPr/>
            <p:nvPr userDrawn="1"/>
          </p:nvSpPr>
          <p:spPr>
            <a:xfrm>
              <a:off x="431800" y="950399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0" name="Rounded Rectangle 5"/>
            <p:cNvSpPr/>
            <p:nvPr userDrawn="1"/>
          </p:nvSpPr>
          <p:spPr>
            <a:xfrm>
              <a:off x="431800" y="3561675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5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6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5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25108" y="40932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6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419888" y="40932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66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Texto 9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613624" y="2009786"/>
            <a:ext cx="4952143" cy="1636873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26" name="Espaço Reservado para Texto 9"/>
          <p:cNvSpPr>
            <a:spLocks noGrp="1"/>
          </p:cNvSpPr>
          <p:nvPr userDrawn="1">
            <p:ph type="body" sz="half" idx="16" hasCustomPrompt="1"/>
          </p:nvPr>
        </p:nvSpPr>
        <p:spPr>
          <a:xfrm>
            <a:off x="6421950" y="2009786"/>
            <a:ext cx="4952143" cy="1636873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27" name="Espaço Reservado para Texto 9"/>
          <p:cNvSpPr>
            <a:spLocks noGrp="1"/>
          </p:cNvSpPr>
          <p:nvPr userDrawn="1">
            <p:ph type="body" sz="half" idx="17" hasCustomPrompt="1"/>
          </p:nvPr>
        </p:nvSpPr>
        <p:spPr>
          <a:xfrm>
            <a:off x="613624" y="4399130"/>
            <a:ext cx="4952143" cy="1636873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28" name="Espaço Reservado para Texto 9"/>
          <p:cNvSpPr>
            <a:spLocks noGrp="1"/>
          </p:cNvSpPr>
          <p:nvPr userDrawn="1">
            <p:ph type="body" sz="half" idx="18" hasCustomPrompt="1"/>
          </p:nvPr>
        </p:nvSpPr>
        <p:spPr>
          <a:xfrm>
            <a:off x="6421950" y="4399130"/>
            <a:ext cx="4952143" cy="1636873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grpSp>
        <p:nvGrpSpPr>
          <p:cNvPr id="29" name="Grupo 15"/>
          <p:cNvGrpSpPr/>
          <p:nvPr userDrawn="1"/>
        </p:nvGrpSpPr>
        <p:grpSpPr>
          <a:xfrm>
            <a:off x="484717" y="1509715"/>
            <a:ext cx="11277600" cy="4628619"/>
            <a:chOff x="431800" y="950399"/>
            <a:chExt cx="8494712" cy="5037651"/>
          </a:xfrm>
        </p:grpSpPr>
        <p:sp>
          <p:nvSpPr>
            <p:cNvPr id="30" name="Rounded Rectangle 5"/>
            <p:cNvSpPr/>
            <p:nvPr userDrawn="1"/>
          </p:nvSpPr>
          <p:spPr>
            <a:xfrm>
              <a:off x="4769949" y="3561675"/>
              <a:ext cx="4156563" cy="2426375"/>
            </a:xfrm>
            <a:prstGeom prst="roundRect">
              <a:avLst>
                <a:gd name="adj" fmla="val 4355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1" name="Rounded Rectangle 5"/>
            <p:cNvSpPr/>
            <p:nvPr userDrawn="1"/>
          </p:nvSpPr>
          <p:spPr>
            <a:xfrm>
              <a:off x="4769949" y="950399"/>
              <a:ext cx="4156563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2" name="Rounded Rectangle 5"/>
            <p:cNvSpPr/>
            <p:nvPr userDrawn="1"/>
          </p:nvSpPr>
          <p:spPr>
            <a:xfrm>
              <a:off x="431800" y="950399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3" name="Rounded Rectangle 5"/>
            <p:cNvSpPr/>
            <p:nvPr userDrawn="1"/>
          </p:nvSpPr>
          <p:spPr>
            <a:xfrm>
              <a:off x="431800" y="3561675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34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2117" indent="-2117">
              <a:lnSpc>
                <a:spcPct val="100000"/>
              </a:lnSpc>
              <a:buNone/>
              <a:defRPr sz="18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36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8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25108" y="40805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9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419888" y="40805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800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m Rodap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569385" y="928689"/>
            <a:ext cx="11622616" cy="5929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54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06D32-B922-40C0-8D7D-63AB36E1C5E4}" type="datetime1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24/11/2020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A7787-C4E0-46EC-867F-F4C08DB650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8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36787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14"/>
          <p:cNvSpPr>
            <a:spLocks noGrp="1"/>
          </p:cNvSpPr>
          <p:nvPr>
            <p:ph sz="quarter" idx="15"/>
          </p:nvPr>
        </p:nvSpPr>
        <p:spPr>
          <a:xfrm>
            <a:off x="343937" y="1160463"/>
            <a:ext cx="2716763" cy="504031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6"/>
                </a:solidFill>
              </a:defRPr>
            </a:lvl1pPr>
            <a:lvl2pPr marL="180000" indent="180000">
              <a:lnSpc>
                <a:spcPct val="100000"/>
              </a:lnSpc>
              <a:spcBef>
                <a:spcPts val="1200"/>
              </a:spcBef>
              <a:defRPr sz="1100" b="0">
                <a:solidFill>
                  <a:schemeClr val="accent6"/>
                </a:solidFill>
              </a:defRPr>
            </a:lvl2pPr>
            <a:lvl3pPr>
              <a:defRPr sz="1200">
                <a:solidFill>
                  <a:schemeClr val="accent6"/>
                </a:solidFill>
              </a:defRPr>
            </a:lvl3pPr>
            <a:lvl4pPr>
              <a:defRPr sz="1100">
                <a:solidFill>
                  <a:schemeClr val="accent6"/>
                </a:solidFill>
              </a:defRPr>
            </a:lvl4pPr>
            <a:lvl5pPr>
              <a:defRPr sz="1100">
                <a:solidFill>
                  <a:schemeClr val="accent6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7" name="Espaço Reservado para Conteúdo 14"/>
          <p:cNvSpPr>
            <a:spLocks noGrp="1"/>
          </p:cNvSpPr>
          <p:nvPr>
            <p:ph sz="quarter" idx="19"/>
          </p:nvPr>
        </p:nvSpPr>
        <p:spPr>
          <a:xfrm>
            <a:off x="3276050" y="1160463"/>
            <a:ext cx="2716763" cy="504031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6"/>
                </a:solidFill>
              </a:defRPr>
            </a:lvl1pPr>
            <a:lvl2pPr marL="180000" indent="180000">
              <a:lnSpc>
                <a:spcPct val="100000"/>
              </a:lnSpc>
              <a:spcBef>
                <a:spcPts val="1200"/>
              </a:spcBef>
              <a:defRPr sz="1100" b="0">
                <a:solidFill>
                  <a:schemeClr val="accent6"/>
                </a:solidFill>
              </a:defRPr>
            </a:lvl2pPr>
            <a:lvl3pPr>
              <a:defRPr sz="1200">
                <a:solidFill>
                  <a:schemeClr val="accent6"/>
                </a:solidFill>
              </a:defRPr>
            </a:lvl3pPr>
            <a:lvl4pPr>
              <a:defRPr sz="1100">
                <a:solidFill>
                  <a:schemeClr val="accent6"/>
                </a:solidFill>
              </a:defRPr>
            </a:lvl4pPr>
            <a:lvl5pPr>
              <a:defRPr sz="1100">
                <a:solidFill>
                  <a:schemeClr val="accent6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Espaço Reservado para Conteúdo 14"/>
          <p:cNvSpPr>
            <a:spLocks noGrp="1"/>
          </p:cNvSpPr>
          <p:nvPr>
            <p:ph sz="quarter" idx="21"/>
          </p:nvPr>
        </p:nvSpPr>
        <p:spPr>
          <a:xfrm>
            <a:off x="6208163" y="1160463"/>
            <a:ext cx="2716763" cy="504031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6"/>
                </a:solidFill>
              </a:defRPr>
            </a:lvl1pPr>
            <a:lvl2pPr marL="180000" indent="180000">
              <a:lnSpc>
                <a:spcPct val="100000"/>
              </a:lnSpc>
              <a:spcBef>
                <a:spcPts val="1200"/>
              </a:spcBef>
              <a:defRPr sz="1100" b="0">
                <a:solidFill>
                  <a:schemeClr val="accent6"/>
                </a:solidFill>
              </a:defRPr>
            </a:lvl2pPr>
            <a:lvl3pPr>
              <a:defRPr sz="1200">
                <a:solidFill>
                  <a:schemeClr val="accent6"/>
                </a:solidFill>
              </a:defRPr>
            </a:lvl3pPr>
            <a:lvl4pPr>
              <a:defRPr sz="1100">
                <a:solidFill>
                  <a:schemeClr val="accent6"/>
                </a:solidFill>
              </a:defRPr>
            </a:lvl4pPr>
            <a:lvl5pPr>
              <a:defRPr sz="1100">
                <a:solidFill>
                  <a:schemeClr val="accent6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Espaço Reservado para Conteúdo 14"/>
          <p:cNvSpPr>
            <a:spLocks noGrp="1"/>
          </p:cNvSpPr>
          <p:nvPr>
            <p:ph sz="quarter" idx="23"/>
          </p:nvPr>
        </p:nvSpPr>
        <p:spPr>
          <a:xfrm>
            <a:off x="9140276" y="1160463"/>
            <a:ext cx="2716763" cy="504031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6"/>
                </a:solidFill>
              </a:defRPr>
            </a:lvl1pPr>
            <a:lvl2pPr marL="180000" indent="180000">
              <a:lnSpc>
                <a:spcPct val="100000"/>
              </a:lnSpc>
              <a:spcBef>
                <a:spcPts val="1200"/>
              </a:spcBef>
              <a:defRPr sz="1100" b="0">
                <a:solidFill>
                  <a:schemeClr val="accent6"/>
                </a:solidFill>
              </a:defRPr>
            </a:lvl2pPr>
            <a:lvl3pPr>
              <a:defRPr sz="1200">
                <a:solidFill>
                  <a:schemeClr val="accent6"/>
                </a:solidFill>
              </a:defRPr>
            </a:lvl3pPr>
            <a:lvl4pPr>
              <a:defRPr sz="1100">
                <a:solidFill>
                  <a:schemeClr val="accent6"/>
                </a:solidFill>
              </a:defRPr>
            </a:lvl4pPr>
            <a:lvl5pPr>
              <a:defRPr sz="1100">
                <a:solidFill>
                  <a:schemeClr val="accent6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336000" y="168199"/>
            <a:ext cx="11520000" cy="240923"/>
          </a:xfrm>
        </p:spPr>
        <p:txBody>
          <a:bodyPr anchor="t">
            <a:noAutofit/>
          </a:bodyPr>
          <a:lstStyle>
            <a:lvl1pPr>
              <a:defRPr sz="1400" b="0">
                <a:solidFill>
                  <a:schemeClr val="accent6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9" name="Espaço Reservado para Texto 6"/>
          <p:cNvSpPr>
            <a:spLocks noGrp="1"/>
          </p:cNvSpPr>
          <p:nvPr>
            <p:ph type="body" sz="quarter" idx="16"/>
          </p:nvPr>
        </p:nvSpPr>
        <p:spPr>
          <a:xfrm>
            <a:off x="336550" y="367523"/>
            <a:ext cx="11518900" cy="388938"/>
          </a:xfrm>
        </p:spPr>
        <p:txBody>
          <a:bodyPr vert="horz" lIns="91440" tIns="0" rIns="91440" bIns="45720" rtlCol="0" anchor="t">
            <a:noAutofit/>
          </a:bodyPr>
          <a:lstStyle>
            <a:lvl1pPr>
              <a:defRPr lang="pt-BR" sz="3000" b="1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Espaço Reservado para Texto 6"/>
          <p:cNvSpPr>
            <a:spLocks noGrp="1"/>
          </p:cNvSpPr>
          <p:nvPr>
            <p:ph type="body" sz="quarter" idx="17"/>
          </p:nvPr>
        </p:nvSpPr>
        <p:spPr>
          <a:xfrm>
            <a:off x="336550" y="807285"/>
            <a:ext cx="11518900" cy="241950"/>
          </a:xfrm>
        </p:spPr>
        <p:txBody>
          <a:bodyPr vert="horz" lIns="91440" tIns="0" rIns="91440" bIns="45720" rtlCol="0" anchor="t">
            <a:noAutofit/>
          </a:bodyPr>
          <a:lstStyle>
            <a:lvl1pPr>
              <a:defRPr lang="pt-BR" sz="1600" b="0" dirty="0">
                <a:latin typeface="Itau Display Light" panose="020B0403020204020204" pitchFamily="34" charset="0"/>
                <a:cs typeface="Itau Display Light" panose="020B0403020204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6001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3772">
          <p15:clr>
            <a:srgbClr val="FBAE40"/>
          </p15:clr>
        </p15:guide>
        <p15:guide id="3" pos="2061">
          <p15:clr>
            <a:srgbClr val="FBAE40"/>
          </p15:clr>
        </p15:guide>
        <p15:guide id="4" pos="1923">
          <p15:clr>
            <a:srgbClr val="FBAE40"/>
          </p15:clr>
        </p15:guide>
        <p15:guide id="5" pos="5621">
          <p15:clr>
            <a:srgbClr val="FBAE40"/>
          </p15:clr>
        </p15:guide>
        <p15:guide id="6" pos="575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defTabSz="914037"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 marL="0" marR="0" lvl="0" indent="0" algn="l" defTabSz="9140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0467E4-DDB2-4C9B-A512-C532ACF21A27}" type="datetimeFigureOut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l" defTabSz="9140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24/11/2020</a:t>
            </a:fld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defTabSz="914037"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 marL="0" marR="0" lvl="0" indent="0" algn="l" defTabSz="9140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defTabSz="914037"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 marL="0" marR="0" lvl="0" indent="0" algn="l" defTabSz="9140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56358A-998B-4474-8D95-1985926CE431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l" defTabSz="9140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428756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-17584" y="-17463"/>
            <a:ext cx="12207632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768" y="6718319"/>
            <a:ext cx="1152769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67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D6252-92F9-4328-95B9-6662F42C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66F6E-8B02-4181-BEFA-CFA8C387B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72FC8B-D681-46D6-AC42-F67D252A4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39D0D-A8CC-4830-B6FF-0BC7A0E5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C2C-15C0-4B24-B30A-30917D3D672F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BA8A18-64B5-46C9-A76C-EE0AA7C8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402EB5-7A41-4AC9-8CB5-E7F4C3BE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4AE6-EEC8-4591-89AF-3975E95B6EA6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06CBD-0519-43DC-BA5A-DF9CDB3DD4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383" y="86984"/>
            <a:ext cx="4614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9F40785-9A8C-45B5-8984-560D51641BB0}"/>
              </a:ext>
            </a:extLst>
          </p:cNvPr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5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68EFB-790D-4D31-B8CF-F17A4F55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E5A230-8BCF-4531-A75F-0D802B757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21F076-C41C-4302-970E-835ABE5CC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BB04D8-5EAD-4126-89AA-282CA7911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E30EAA-B458-49D6-A9AB-AF07B6A44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4D22F3-C3D5-41F5-8F56-688C6512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C2C-15C0-4B24-B30A-30917D3D672F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C0898B-0EA7-464F-A3A6-561AA226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1A0302-647F-4E1E-BB35-CEDBD841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4AE6-EEC8-4591-89AF-3975E95B6EA6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0F340334-1B50-4928-B97D-ED7E7549C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383" y="86984"/>
            <a:ext cx="4614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91FA2A8-C6EA-491B-97BD-5A30D3768AD4}"/>
              </a:ext>
            </a:extLst>
          </p:cNvPr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56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6C3B2-6C5A-4DD9-BF4C-783F686D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7B29CB-B144-45DC-B289-1FF9CFA9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C2C-15C0-4B24-B30A-30917D3D672F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2F49CF-3046-4FFA-9B5E-0164B889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D5F9C4-5D46-4D53-A694-950EDAD4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4AE6-EEC8-4591-89AF-3975E95B6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33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28D505-1E3D-42CA-9099-A555BE40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C2C-15C0-4B24-B30A-30917D3D672F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5E3225-05F0-48E4-AC55-D13A26C1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D66AC4-0DD8-42EF-99CE-3B9C5D1B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4AE6-EEC8-4591-89AF-3975E95B6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30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E79C7-2D5B-496C-BD4B-1B998E44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7E57A-A982-4E66-8A60-634D4453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031DD6-FB6E-4739-B19E-46E342A9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6F8D91-8735-49EE-A450-3F341DFC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C2C-15C0-4B24-B30A-30917D3D672F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0241FC-6054-447E-AF4E-21314C84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3D9E30-845C-465A-910C-F8C0DE0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4AE6-EEC8-4591-89AF-3975E95B6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57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C240C-DE41-498A-9A81-159BCDAB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312358-CA16-4DC4-8E3F-7B8ED961F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61F985-6973-4B93-8C45-DA2C1BBF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A6E4E-9832-4A6E-9B4E-BCC86A92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C2C-15C0-4B24-B30A-30917D3D672F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5D6A76-E0FB-48E8-B0C9-6439CD9F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FA05FD-434C-41A3-BFCD-9AC214CA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4AE6-EEC8-4591-89AF-3975E95B6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11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2D40EB-7223-47C6-BFDC-666BD143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7988D6-8536-40A2-9B65-CF69855A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F7FF94-F756-4B31-876C-E397F12BD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2EC2C-15C0-4B24-B30A-30917D3D672F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FDBBA5-F4D5-4BF5-AA0E-3100B87FB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10723-6A49-48ED-8292-836CA5A18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B4AE6-EEC8-4591-89AF-3975E95B6EA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673120239,&quot;Placement&quot;:&quot;Footer&quot;}">
            <a:extLst>
              <a:ext uri="{FF2B5EF4-FFF2-40B4-BE49-F238E27FC236}">
                <a16:creationId xmlns:a16="http://schemas.microsoft.com/office/drawing/2014/main" id="{09CDBEFF-DEF7-4E3C-9734-0D0AE38A6F65}"/>
              </a:ext>
            </a:extLst>
          </p:cNvPr>
          <p:cNvSpPr txBox="1"/>
          <p:nvPr userDrawn="1"/>
        </p:nvSpPr>
        <p:spPr>
          <a:xfrm>
            <a:off x="0" y="66127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403314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3600" kern="1200" cap="all" baseline="0">
          <a:solidFill>
            <a:srgbClr val="FF33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383" y="86984"/>
            <a:ext cx="4614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7D8EE6D-4497-4BAC-BBD9-3655B374B77D}"/>
              </a:ext>
            </a:extLst>
          </p:cNvPr>
          <p:cNvSpPr txBox="1"/>
          <p:nvPr userDrawn="1"/>
        </p:nvSpPr>
        <p:spPr>
          <a:xfrm>
            <a:off x="33761" y="6583055"/>
            <a:ext cx="3943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0">
                <a:solidFill>
                  <a:schemeClr val="bg1">
                    <a:lumMod val="50000"/>
                  </a:schemeClr>
                </a:solidFill>
                <a:latin typeface="+mn-lt"/>
                <a:cs typeface="Itau Display" panose="020B0503020204020204" pitchFamily="34" charset="0"/>
              </a:rPr>
              <a:t>Itaú Unibanco | Comunidade Integrada de Veículos | </a:t>
            </a:r>
            <a:r>
              <a:rPr lang="pt-BR" sz="900" kern="0">
                <a:solidFill>
                  <a:schemeClr val="bg1">
                    <a:lumMod val="50000"/>
                  </a:schemeClr>
                </a:solidFill>
                <a:latin typeface="+mn-lt"/>
              </a:rPr>
              <a:t>Corporativo | Interno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3857550-D3A0-4199-85CD-3CB115942BC3}"/>
              </a:ext>
            </a:extLst>
          </p:cNvPr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MSIPCMContentMarking" descr="{&quot;HashCode&quot;:673120239,&quot;Placement&quot;:&quot;Footer&quot;}">
            <a:extLst>
              <a:ext uri="{FF2B5EF4-FFF2-40B4-BE49-F238E27FC236}">
                <a16:creationId xmlns:a16="http://schemas.microsoft.com/office/drawing/2014/main" id="{1E14B28E-C9D9-4534-8A29-9FF57D555659}"/>
              </a:ext>
            </a:extLst>
          </p:cNvPr>
          <p:cNvSpPr txBox="1"/>
          <p:nvPr userDrawn="1"/>
        </p:nvSpPr>
        <p:spPr>
          <a:xfrm>
            <a:off x="0" y="66127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 kern="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  <a:endParaRPr lang="pt-BR" sz="900" kern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0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accent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D4080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D4080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D4080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D4080"/>
          </a:solidFill>
          <a:latin typeface="Tahoma" pitchFamily="34" charset="0"/>
          <a:cs typeface="Tahoma" pitchFamily="34" charset="0"/>
        </a:defRPr>
      </a:lvl5pPr>
      <a:lvl6pPr marL="609561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003399"/>
          </a:solidFill>
          <a:latin typeface="Arial" charset="0"/>
        </a:defRPr>
      </a:lvl6pPr>
      <a:lvl7pPr marL="1219123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003399"/>
          </a:solidFill>
          <a:latin typeface="Arial" charset="0"/>
        </a:defRPr>
      </a:lvl7pPr>
      <a:lvl8pPr marL="1828684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003399"/>
          </a:solidFill>
          <a:latin typeface="Arial" charset="0"/>
        </a:defRPr>
      </a:lvl8pPr>
      <a:lvl9pPr marL="2438246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003399"/>
          </a:solidFill>
          <a:latin typeface="Arial" charset="0"/>
        </a:defRPr>
      </a:lvl9pPr>
    </p:titleStyle>
    <p:bodyStyle>
      <a:lvl1pPr marL="234935" indent="-220118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BFBFBF"/>
        </a:buClr>
        <a:buFont typeface="Wingdings" pitchFamily="2" charset="2"/>
        <a:buChar char="§"/>
        <a:defRPr sz="1600" b="1">
          <a:solidFill>
            <a:srgbClr val="1D4080"/>
          </a:solidFill>
          <a:latin typeface="Tahoma" pitchFamily="34" charset="0"/>
          <a:ea typeface="+mn-ea"/>
          <a:cs typeface="Tahoma" pitchFamily="34" charset="0"/>
        </a:defRPr>
      </a:lvl1pPr>
      <a:lvl2pPr marL="706922" indent="-277266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1D4080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cs typeface="Tahoma" pitchFamily="34" charset="0"/>
        </a:defRPr>
      </a:lvl2pPr>
      <a:lvl3pPr marL="1208540" indent="-30478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1D408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3pPr>
      <a:lvl4pPr marL="1674178" indent="-30478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1D408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2156747" indent="-30478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1D408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3352588" indent="-30478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939598"/>
          </a:solidFill>
          <a:latin typeface="+mn-lt"/>
        </a:defRPr>
      </a:lvl6pPr>
      <a:lvl7pPr marL="3962149" indent="-30478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939598"/>
          </a:solidFill>
          <a:latin typeface="+mn-lt"/>
        </a:defRPr>
      </a:lvl7pPr>
      <a:lvl8pPr marL="4571711" indent="-30478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939598"/>
          </a:solidFill>
          <a:latin typeface="+mn-lt"/>
        </a:defRPr>
      </a:lvl8pPr>
      <a:lvl9pPr marL="5181273" indent="-30478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939598"/>
          </a:solidFill>
          <a:latin typeface="+mn-lt"/>
        </a:defRPr>
      </a:lvl9pPr>
    </p:bodyStyle>
    <p:otherStyle>
      <a:defPPr>
        <a:defRPr lang="en-US"/>
      </a:defPPr>
      <a:lvl1pPr marL="0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3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4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6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6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9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31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93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A168E19-B3AF-B049-932A-8CA574825D1F}"/>
              </a:ext>
            </a:extLst>
          </p:cNvPr>
          <p:cNvSpPr txBox="1"/>
          <p:nvPr/>
        </p:nvSpPr>
        <p:spPr>
          <a:xfrm>
            <a:off x="1160583" y="2889141"/>
            <a:ext cx="10364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3238" algn="l"/>
              </a:tabLst>
              <a:defRPr/>
            </a:pPr>
            <a:r>
              <a:rPr kumimoji="0" lang="en-US" sz="1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tau Display Heavy" panose="020B0803020204020204" pitchFamily="34" charset="0"/>
                <a:ea typeface="+mn-ea"/>
                <a:cs typeface="Itau Display Heavy" panose="020B0803020204020204" pitchFamily="34" charset="0"/>
              </a:rPr>
              <a:t>TECH TALK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F4FD76-F674-44B5-84A6-A351EE36270B}"/>
              </a:ext>
            </a:extLst>
          </p:cNvPr>
          <p:cNvSpPr txBox="1">
            <a:spLocks/>
          </p:cNvSpPr>
          <p:nvPr/>
        </p:nvSpPr>
        <p:spPr>
          <a:xfrm>
            <a:off x="3452050" y="4131376"/>
            <a:ext cx="5305005" cy="401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11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tau Display Light" panose="020B0403020204020204" pitchFamily="34" charset="0"/>
              <a:ea typeface="+mn-ea"/>
              <a:cs typeface="Itau Display Light" panose="020B0403020204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25918A-3F42-4CD8-BCA6-A11531AC75EA}"/>
              </a:ext>
            </a:extLst>
          </p:cNvPr>
          <p:cNvSpPr txBox="1"/>
          <p:nvPr/>
        </p:nvSpPr>
        <p:spPr>
          <a:xfrm>
            <a:off x="1845479" y="642517"/>
            <a:ext cx="89942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3238" algn="l"/>
              </a:tabLst>
              <a:defRPr/>
            </a:pPr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Heavy" panose="020B0803020204020204" pitchFamily="34" charset="0"/>
                <a:cs typeface="Itau Display Heavy" panose="020B0803020204020204" pitchFamily="34" charset="0"/>
              </a:rPr>
              <a:t>#</a:t>
            </a:r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Heavy" panose="020B0803020204020204" pitchFamily="34" charset="0"/>
                <a:ea typeface="+mn-ea"/>
                <a:cs typeface="Itau Display Heavy" panose="020B0803020204020204" pitchFamily="34" charset="0"/>
              </a:rPr>
              <a:t>QA</a:t>
            </a:r>
            <a:r>
              <a:rPr kumimoji="0" lang="en-US" sz="13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Heavy" panose="020B0803020204020204" pitchFamily="34" charset="0"/>
                <a:ea typeface="+mn-ea"/>
                <a:cs typeface="Itau Display Heavy" panose="020B0803020204020204" pitchFamily="34" charset="0"/>
              </a:rPr>
              <a:t> </a:t>
            </a:r>
            <a:r>
              <a:rPr lang="en-US" sz="13800" dirty="0">
                <a:solidFill>
                  <a:prstClr val="white"/>
                </a:solidFill>
                <a:latin typeface="Itau Display Heavy" panose="020B0803020204020204" pitchFamily="34" charset="0"/>
                <a:cs typeface="Itau Display Heavy" panose="020B0803020204020204" pitchFamily="34" charset="0"/>
              </a:rPr>
              <a:t>-</a:t>
            </a:r>
            <a:r>
              <a:rPr kumimoji="0" lang="en-US" sz="13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Heavy" panose="020B0803020204020204" pitchFamily="34" charset="0"/>
                <a:cs typeface="Itau Display Heavy" panose="020B0803020204020204" pitchFamily="34" charset="0"/>
              </a:rPr>
              <a:t>PUC</a:t>
            </a:r>
            <a:r>
              <a:rPr kumimoji="0" lang="en-US" sz="13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Heavy" panose="020B0803020204020204" pitchFamily="34" charset="0"/>
                <a:ea typeface="+mn-ea"/>
                <a:cs typeface="Itau Display Heavy" panose="020B0803020204020204" pitchFamily="34" charset="0"/>
              </a:rPr>
              <a:t> </a:t>
            </a:r>
            <a:endParaRPr kumimoji="0" lang="en-US" sz="13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tau Display Heavy" panose="020B0803020204020204" pitchFamily="34" charset="0"/>
              <a:ea typeface="+mn-ea"/>
              <a:cs typeface="Itau Display Heavy" panose="020B0803020204020204" pitchFamily="34" charset="0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1403003-492A-4EAD-A34F-DD0BEFD3940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2" y="126612"/>
            <a:ext cx="1249362" cy="12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9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>
            <a:extLst>
              <a:ext uri="{FF2B5EF4-FFF2-40B4-BE49-F238E27FC236}">
                <a16:creationId xmlns:a16="http://schemas.microsoft.com/office/drawing/2014/main" id="{D1A355E9-777C-4CCD-814C-34E1013D167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2" y="126612"/>
            <a:ext cx="1249362" cy="1251186"/>
          </a:xfrm>
          <a:prstGeom prst="rect">
            <a:avLst/>
          </a:prstGeom>
        </p:spPr>
      </p:pic>
      <p:sp>
        <p:nvSpPr>
          <p:cNvPr id="21" name="Título 5">
            <a:extLst>
              <a:ext uri="{FF2B5EF4-FFF2-40B4-BE49-F238E27FC236}">
                <a16:creationId xmlns:a16="http://schemas.microsoft.com/office/drawing/2014/main" id="{D78E5E57-064C-4209-AE06-599510378AD9}"/>
              </a:ext>
            </a:extLst>
          </p:cNvPr>
          <p:cNvSpPr txBox="1">
            <a:spLocks/>
          </p:cNvSpPr>
          <p:nvPr/>
        </p:nvSpPr>
        <p:spPr>
          <a:xfrm>
            <a:off x="984739" y="865342"/>
            <a:ext cx="6214043" cy="1276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spc="600" dirty="0">
                <a:ln w="28575">
                  <a:solidFill>
                    <a:prstClr val="white"/>
                  </a:solidFill>
                </a:ln>
                <a:noFill/>
                <a:latin typeface="Itau Display XBold" panose="020B0803020204020204" pitchFamily="34" charset="0"/>
                <a:ea typeface="+mn-ea"/>
                <a:cs typeface="Itau Display XBold" panose="020B0803020204020204" pitchFamily="34" charset="0"/>
              </a:rPr>
              <a:t>Tópicos:</a:t>
            </a:r>
          </a:p>
        </p:txBody>
      </p:sp>
      <p:sp>
        <p:nvSpPr>
          <p:cNvPr id="22" name="Espaço Reservado para Texto 6">
            <a:extLst>
              <a:ext uri="{FF2B5EF4-FFF2-40B4-BE49-F238E27FC236}">
                <a16:creationId xmlns:a16="http://schemas.microsoft.com/office/drawing/2014/main" id="{F0B2764D-2C10-4EE7-B27B-A798AAB67F40}"/>
              </a:ext>
            </a:extLst>
          </p:cNvPr>
          <p:cNvSpPr txBox="1">
            <a:spLocks/>
          </p:cNvSpPr>
          <p:nvPr/>
        </p:nvSpPr>
        <p:spPr>
          <a:xfrm>
            <a:off x="984739" y="2141434"/>
            <a:ext cx="10747716" cy="37107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457206" marR="0" indent="-457206" algn="l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6" indent="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11" indent="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17" indent="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23" indent="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29" indent="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34" indent="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40" indent="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46" indent="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6" marR="0" lvl="0" indent="-457206" algn="l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sz="2000" u="sng" dirty="0">
                <a:solidFill>
                  <a:schemeClr val="bg1"/>
                </a:solidFill>
                <a:latin typeface="Arial" panose="020B0604020202020204"/>
              </a:rPr>
              <a:t>Estratégia de Testes</a:t>
            </a:r>
          </a:p>
          <a:p>
            <a:pPr marL="457206" marR="0" lvl="0" indent="-457206" algn="l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0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</a:t>
            </a:r>
            <a:r>
              <a:rPr lang="pt-BR" sz="2000" u="sng" dirty="0">
                <a:solidFill>
                  <a:schemeClr val="bg1"/>
                </a:solidFill>
                <a:latin typeface="Arial" panose="020B0604020202020204"/>
              </a:rPr>
              <a:t>râmide de Testes</a:t>
            </a:r>
            <a:endParaRPr kumimoji="0" lang="pt-BR" sz="20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>
              <a:defRPr/>
            </a:pPr>
            <a:r>
              <a:rPr lang="pt-BR" sz="2000" u="sng" dirty="0">
                <a:solidFill>
                  <a:schemeClr val="bg1"/>
                </a:solidFill>
                <a:latin typeface="Arial" panose="020B0604020202020204"/>
              </a:rPr>
              <a:t>Importância do papel do QA no projeto/Cultura de Qualidade e Valores</a:t>
            </a:r>
            <a:endParaRPr kumimoji="0" lang="pt-BR" sz="20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57206" marR="0" lvl="0" indent="-457206" algn="l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sz="2000" u="sng" dirty="0">
                <a:solidFill>
                  <a:schemeClr val="bg1"/>
                </a:solidFill>
                <a:latin typeface="Arial" panose="020B0604020202020204"/>
              </a:rPr>
              <a:t>Processo de Qualidade bem definido e eficiente / Automação/ Pipeline CI/CD</a:t>
            </a:r>
          </a:p>
          <a:p>
            <a:pPr marL="457206" marR="0" lvl="0" indent="-457206" algn="l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sz="2000" u="sng" dirty="0">
                <a:solidFill>
                  <a:schemeClr val="bg1"/>
                </a:solidFill>
                <a:latin typeface="Arial" panose="020B0604020202020204"/>
              </a:rPr>
              <a:t>BDD na prática</a:t>
            </a:r>
          </a:p>
          <a:p>
            <a:pPr marL="457206" marR="0" lvl="0" indent="-457206" algn="l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sz="2000" u="sng" dirty="0">
                <a:solidFill>
                  <a:schemeClr val="bg1"/>
                </a:solidFill>
                <a:latin typeface="Arial" panose="020B0604020202020204"/>
              </a:rPr>
              <a:t>Testes de APIs com </a:t>
            </a:r>
            <a:r>
              <a:rPr lang="pt-BR" sz="2000" u="sng" dirty="0" err="1">
                <a:solidFill>
                  <a:schemeClr val="bg1"/>
                </a:solidFill>
                <a:latin typeface="Arial" panose="020B0604020202020204"/>
              </a:rPr>
              <a:t>Postman</a:t>
            </a:r>
            <a:r>
              <a:rPr lang="pt-BR" sz="2000" u="sng" dirty="0">
                <a:solidFill>
                  <a:schemeClr val="bg1"/>
                </a:solidFill>
                <a:latin typeface="Arial" panose="020B0604020202020204"/>
              </a:rPr>
              <a:t> </a:t>
            </a:r>
          </a:p>
          <a:p>
            <a:pPr marL="457206" marR="0" lvl="0" indent="-457206" algn="l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sz="2000" u="sng" dirty="0">
                <a:solidFill>
                  <a:schemeClr val="bg1"/>
                </a:solidFill>
                <a:latin typeface="Arial" panose="020B0604020202020204"/>
              </a:rPr>
              <a:t>Automação de APIs usando </a:t>
            </a:r>
            <a:r>
              <a:rPr lang="pt-BR" sz="2000" u="sng" dirty="0" err="1">
                <a:solidFill>
                  <a:schemeClr val="bg1"/>
                </a:solidFill>
                <a:latin typeface="Arial" panose="020B0604020202020204"/>
              </a:rPr>
              <a:t>restAssured</a:t>
            </a:r>
            <a:endParaRPr lang="pt-BR" sz="2000" u="sng" dirty="0">
              <a:solidFill>
                <a:schemeClr val="bg1"/>
              </a:solidFill>
              <a:latin typeface="Arial" panose="020B0604020202020204"/>
            </a:endParaRPr>
          </a:p>
          <a:p>
            <a:pPr marL="457206" marR="0" lvl="0" indent="-457206" algn="l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pt-BR" sz="2000" dirty="0">
              <a:solidFill>
                <a:schemeClr val="bg1"/>
              </a:solidFill>
              <a:latin typeface="Arial" panose="020B0604020202020204"/>
            </a:endParaRPr>
          </a:p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pt-BR" sz="2000" dirty="0">
              <a:solidFill>
                <a:schemeClr val="bg1"/>
              </a:solidFill>
              <a:latin typeface="Arial" panose="020B0604020202020204"/>
            </a:endParaRPr>
          </a:p>
          <a:p>
            <a:pPr marL="457206" marR="0" lvl="0" indent="-457206" algn="l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pt-BR" sz="2000" dirty="0">
              <a:solidFill>
                <a:schemeClr val="bg1"/>
              </a:solidFill>
              <a:latin typeface="Arial" panose="020B0604020202020204"/>
            </a:endParaRPr>
          </a:p>
          <a:p>
            <a:pPr marL="457206" marR="0" lvl="0" indent="-457206" algn="l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1492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BCBA869-5192-4C7C-87B1-7FBE0B2C63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746" y="1236921"/>
            <a:ext cx="2165978" cy="646331"/>
          </a:xfrm>
        </p:spPr>
        <p:txBody>
          <a:bodyPr/>
          <a:lstStyle/>
          <a:p>
            <a:r>
              <a:rPr lang="pt-BR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MISSÃO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970342-94C5-4283-9913-BFAB7108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ESTRATÉGIA DE TESTE</a:t>
            </a: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4C4698-1945-457D-9675-8C8BDC600717}"/>
              </a:ext>
            </a:extLst>
          </p:cNvPr>
          <p:cNvSpPr txBox="1"/>
          <p:nvPr/>
        </p:nvSpPr>
        <p:spPr>
          <a:xfrm>
            <a:off x="540553" y="2094757"/>
            <a:ext cx="11110894" cy="5927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Times New Roman"/>
              </a:rPr>
              <a:t>Teste</a:t>
            </a:r>
            <a:endParaRPr lang="pt-BR" sz="3200" dirty="0">
              <a:solidFill>
                <a:srgbClr val="000000"/>
              </a:solidFill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35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DEOA">
  <a:themeElements>
    <a:clrScheme name="Oficial_DEOA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1D4080"/>
      </a:accent1>
      <a:accent2>
        <a:srgbClr val="CDD7EA"/>
      </a:accent2>
      <a:accent3>
        <a:srgbClr val="B2B989"/>
      </a:accent3>
      <a:accent4>
        <a:srgbClr val="DEF0E7"/>
      </a:accent4>
      <a:accent5>
        <a:srgbClr val="FF7800"/>
      </a:accent5>
      <a:accent6>
        <a:srgbClr val="5F6062"/>
      </a:accent6>
      <a:hlink>
        <a:srgbClr val="B2B989"/>
      </a:hlink>
      <a:folHlink>
        <a:srgbClr val="D0D4B8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anchor="b" anchorCtr="0"/>
      <a:lstStyle>
        <a:defPPr>
          <a:defRPr kern="0" dirty="0"/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_SPOQ_Projetos_16_9.pptx" id="{52BA2D94-FD6B-43F6-A937-CE193663C473}" vid="{198F7222-914A-472E-8E42-A192D8AF9275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780C4C1A568428E0528028DB5AE51" ma:contentTypeVersion="13" ma:contentTypeDescription="Create a new document." ma:contentTypeScope="" ma:versionID="7bfae3a5ea86546236793b2d175c2c73">
  <xsd:schema xmlns:xsd="http://www.w3.org/2001/XMLSchema" xmlns:xs="http://www.w3.org/2001/XMLSchema" xmlns:p="http://schemas.microsoft.com/office/2006/metadata/properties" xmlns:ns3="749d304b-0877-4238-ab43-50f16eb52277" xmlns:ns4="974c1a2a-0765-4ccf-b96b-a85091478de4" targetNamespace="http://schemas.microsoft.com/office/2006/metadata/properties" ma:root="true" ma:fieldsID="436226f59d1613f9e677cde89f5a9ea3" ns3:_="" ns4:_="">
    <xsd:import namespace="749d304b-0877-4238-ab43-50f16eb52277"/>
    <xsd:import namespace="974c1a2a-0765-4ccf-b96b-a85091478d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d304b-0877-4238-ab43-50f16eb522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4c1a2a-0765-4ccf-b96b-a85091478de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54BBC3-E34C-4ACF-8293-640A773CA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9d304b-0877-4238-ab43-50f16eb52277"/>
    <ds:schemaRef ds:uri="974c1a2a-0765-4ccf-b96b-a85091478d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9017BF-EA8F-405F-81CC-A1C0189A78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980E4F-135E-4457-B2A7-061A6AF94569}">
  <ds:schemaRefs>
    <ds:schemaRef ds:uri="http://purl.org/dc/elements/1.1/"/>
    <ds:schemaRef ds:uri="http://www.w3.org/XML/1998/namespace"/>
    <ds:schemaRef ds:uri="http://schemas.microsoft.com/office/infopath/2007/PartnerControls"/>
    <ds:schemaRef ds:uri="974c1a2a-0765-4ccf-b96b-a85091478de4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749d304b-0877-4238-ab43-50f16eb52277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20453</TotalTime>
  <Words>76</Words>
  <Application>Microsoft Office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4" baseType="lpstr">
      <vt:lpstr>Arial</vt:lpstr>
      <vt:lpstr>Arial Narrow</vt:lpstr>
      <vt:lpstr>Calibri</vt:lpstr>
      <vt:lpstr>Itau Display Heavy</vt:lpstr>
      <vt:lpstr>Itau Display Light</vt:lpstr>
      <vt:lpstr>Itau Display Regular</vt:lpstr>
      <vt:lpstr>Itau Display XBold</vt:lpstr>
      <vt:lpstr>Tahoma</vt:lpstr>
      <vt:lpstr>Wingdings</vt:lpstr>
      <vt:lpstr>Tema do Office</vt:lpstr>
      <vt:lpstr>Template DEOA</vt:lpstr>
      <vt:lpstr>Apresentação do PowerPoint</vt:lpstr>
      <vt:lpstr>Apresentação do PowerPoint</vt:lpstr>
      <vt:lpstr>1. ESTRATÉGIA DE TESTE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Pereira Nardelli</dc:creator>
  <cp:lastModifiedBy>LEONARDO VILLANI</cp:lastModifiedBy>
  <cp:revision>32</cp:revision>
  <dcterms:created xsi:type="dcterms:W3CDTF">2020-06-19T14:44:44Z</dcterms:created>
  <dcterms:modified xsi:type="dcterms:W3CDTF">2020-11-24T21:48:59Z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c6e253-7033-4299-b83e-6575a0ec40c3_Enabled">
    <vt:lpwstr>True</vt:lpwstr>
  </property>
  <property fmtid="{D5CDD505-2E9C-101B-9397-08002B2CF9AE}" pid="3" name="MSIP_Label_7bc6e253-7033-4299-b83e-6575a0ec40c3_SiteId">
    <vt:lpwstr>591669a0-183f-49a5-98f4-9aa0d0b63d81</vt:lpwstr>
  </property>
  <property fmtid="{D5CDD505-2E9C-101B-9397-08002B2CF9AE}" pid="4" name="MSIP_Label_7bc6e253-7033-4299-b83e-6575a0ec40c3_Owner">
    <vt:lpwstr>mateus.nardelli@itau-unibanco.com.br</vt:lpwstr>
  </property>
  <property fmtid="{D5CDD505-2E9C-101B-9397-08002B2CF9AE}" pid="5" name="MSIP_Label_7bc6e253-7033-4299-b83e-6575a0ec40c3_SetDate">
    <vt:lpwstr>2020-06-19T14:46:59.7250538Z</vt:lpwstr>
  </property>
  <property fmtid="{D5CDD505-2E9C-101B-9397-08002B2CF9AE}" pid="6" name="MSIP_Label_7bc6e253-7033-4299-b83e-6575a0ec40c3_Name">
    <vt:lpwstr>Corporativo</vt:lpwstr>
  </property>
  <property fmtid="{D5CDD505-2E9C-101B-9397-08002B2CF9AE}" pid="7" name="MSIP_Label_7bc6e253-7033-4299-b83e-6575a0ec40c3_Application">
    <vt:lpwstr>Microsoft Azure Information Protection</vt:lpwstr>
  </property>
  <property fmtid="{D5CDD505-2E9C-101B-9397-08002B2CF9AE}" pid="8" name="MSIP_Label_7bc6e253-7033-4299-b83e-6575a0ec40c3_ActionId">
    <vt:lpwstr>7e2d5894-485a-4be8-8d9f-812d28fbf694</vt:lpwstr>
  </property>
  <property fmtid="{D5CDD505-2E9C-101B-9397-08002B2CF9AE}" pid="9" name="MSIP_Label_7bc6e253-7033-4299-b83e-6575a0ec40c3_Extended_MSFT_Method">
    <vt:lpwstr>Automatic</vt:lpwstr>
  </property>
  <property fmtid="{D5CDD505-2E9C-101B-9397-08002B2CF9AE}" pid="10" name="MSIP_Label_4fc996bf-6aee-415c-aa4c-e35ad0009c67_Enabled">
    <vt:lpwstr>True</vt:lpwstr>
  </property>
  <property fmtid="{D5CDD505-2E9C-101B-9397-08002B2CF9AE}" pid="11" name="MSIP_Label_4fc996bf-6aee-415c-aa4c-e35ad0009c67_SiteId">
    <vt:lpwstr>591669a0-183f-49a5-98f4-9aa0d0b63d81</vt:lpwstr>
  </property>
  <property fmtid="{D5CDD505-2E9C-101B-9397-08002B2CF9AE}" pid="12" name="MSIP_Label_4fc996bf-6aee-415c-aa4c-e35ad0009c67_Owner">
    <vt:lpwstr>mateus.nardelli@itau-unibanco.com.br</vt:lpwstr>
  </property>
  <property fmtid="{D5CDD505-2E9C-101B-9397-08002B2CF9AE}" pid="13" name="MSIP_Label_4fc996bf-6aee-415c-aa4c-e35ad0009c67_SetDate">
    <vt:lpwstr>2020-06-19T14:46:59.7250538Z</vt:lpwstr>
  </property>
  <property fmtid="{D5CDD505-2E9C-101B-9397-08002B2CF9AE}" pid="14" name="MSIP_Label_4fc996bf-6aee-415c-aa4c-e35ad0009c67_Name">
    <vt:lpwstr>Compartilhamento Interno</vt:lpwstr>
  </property>
  <property fmtid="{D5CDD505-2E9C-101B-9397-08002B2CF9AE}" pid="15" name="MSIP_Label_4fc996bf-6aee-415c-aa4c-e35ad0009c67_Application">
    <vt:lpwstr>Microsoft Azure Information Protection</vt:lpwstr>
  </property>
  <property fmtid="{D5CDD505-2E9C-101B-9397-08002B2CF9AE}" pid="16" name="MSIP_Label_4fc996bf-6aee-415c-aa4c-e35ad0009c67_ActionId">
    <vt:lpwstr>7e2d5894-485a-4be8-8d9f-812d28fbf694</vt:lpwstr>
  </property>
  <property fmtid="{D5CDD505-2E9C-101B-9397-08002B2CF9AE}" pid="17" name="MSIP_Label_4fc996bf-6aee-415c-aa4c-e35ad0009c67_Parent">
    <vt:lpwstr>7bc6e253-7033-4299-b83e-6575a0ec40c3</vt:lpwstr>
  </property>
  <property fmtid="{D5CDD505-2E9C-101B-9397-08002B2CF9AE}" pid="18" name="MSIP_Label_4fc996bf-6aee-415c-aa4c-e35ad0009c67_Extended_MSFT_Method">
    <vt:lpwstr>Automatic</vt:lpwstr>
  </property>
  <property fmtid="{D5CDD505-2E9C-101B-9397-08002B2CF9AE}" pid="19" name="Sensitivity">
    <vt:lpwstr>Corporativo Compartilhamento Interno</vt:lpwstr>
  </property>
  <property fmtid="{D5CDD505-2E9C-101B-9397-08002B2CF9AE}" pid="20" name="ContentTypeId">
    <vt:lpwstr>0x010100A85780C4C1A568428E0528028DB5AE51</vt:lpwstr>
  </property>
</Properties>
</file>