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4"/>
  </p:normalViewPr>
  <p:slideViewPr>
    <p:cSldViewPr snapToGrid="0">
      <p:cViewPr varScale="1">
        <p:scale>
          <a:sx n="93" d="100"/>
          <a:sy n="93" d="100"/>
        </p:scale>
        <p:origin x="216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E33A2-843C-1C70-D7CE-AD1D6CB39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6337A-A464-BD81-A07A-99C0339D6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A6AFA-156F-96B6-8728-3CCC421D8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3A2FD-8ABE-BF4F-B740-DF6751657001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564D5-7245-438D-3BEA-5D072EC49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AF75-4E64-68D5-F403-EAB4884C8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DABD-63D2-B249-98A4-E6753629C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4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2AE59-66B7-1E70-87E5-9792E8AE9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641599-A6C0-1879-FD62-9FCBCEF2B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36669-9334-704A-6595-160AC236C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3A2FD-8ABE-BF4F-B740-DF6751657001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45BCF-6E37-3D50-0202-32AC01790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59BAC-A89E-3031-3884-0F879E9E6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DABD-63D2-B249-98A4-E6753629C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30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65959F-1A03-8FDA-8C4B-B8E701AC2D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BC5FFD-9AD5-35C8-3306-A757221B7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7A9FA-1401-3DAA-0180-70F18C7AD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3A2FD-8ABE-BF4F-B740-DF6751657001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E423A-549D-BC67-AF9C-D9740A8B1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B0C1C-46FF-4F32-9C47-4B622C098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DABD-63D2-B249-98A4-E6753629C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1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F2517-AAE4-041B-A0E0-ABD6D0390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3830B-2646-D7D9-0935-8569DB75A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8EE88-7743-6489-46A3-F288197D1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3A2FD-8ABE-BF4F-B740-DF6751657001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A5EF3-F427-7C79-852A-A440C90B5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382A6-F659-E688-9C3C-AEB13BA1F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DABD-63D2-B249-98A4-E6753629C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33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1120E-9398-80DB-0869-27FE21C72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FBDCF-D293-E434-71A8-03121D5C8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A3237-2485-1B9B-E81B-126428B8A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3A2FD-8ABE-BF4F-B740-DF6751657001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853EC-4F0B-2E9B-110E-32D69C15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AD1A0-C80E-4D33-E11B-6BFCE290E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DABD-63D2-B249-98A4-E6753629C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01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F32A2-8BB9-8221-A8BF-9A2B64112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C23BA-B042-481A-778C-F97E948CE1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519CA-34AC-662C-8D20-AEE6A8E84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C9DB4-4991-2918-530F-845D83DDC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3A2FD-8ABE-BF4F-B740-DF6751657001}" type="datetimeFigureOut">
              <a:rPr lang="en-US" smtClean="0"/>
              <a:t>7/24/23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BF415-4124-3D07-5C29-226DF69F1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E90F7-A1B3-D171-6804-54F560A5C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DABD-63D2-B249-98A4-E6753629C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53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3365A-26A8-A936-E2EF-17B7126E4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D80FB-D9E7-2A84-2B23-264A9B3E6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6D953-D049-8B92-1FEE-8024EAAF4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6178C2-55BC-F2A9-B4CD-97604B1334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B78F14-77FC-3F57-5751-D930325950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B8F5DE-A88F-9D02-1CE9-0847FE698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3A2FD-8ABE-BF4F-B740-DF6751657001}" type="datetimeFigureOut">
              <a:rPr lang="en-US" smtClean="0"/>
              <a:t>7/24/23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BE08B5-B660-B321-60F2-EEC1B183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02F33B-2CFA-7912-5FBB-BFF790027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DABD-63D2-B249-98A4-E6753629C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73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50EB7-38E5-4C8C-8671-16D4A45E9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8D5B3-ADD6-08A0-0369-567C5A52C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3A2FD-8ABE-BF4F-B740-DF6751657001}" type="datetimeFigureOut">
              <a:rPr lang="en-US" smtClean="0"/>
              <a:t>7/24/23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3A7B79-00A4-0E6A-DADF-C50CF8B5D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EF625A-2BEA-DE07-6158-087E1780F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DABD-63D2-B249-98A4-E6753629C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2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E96914-86EC-FF76-153E-0DA9779DE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3A2FD-8ABE-BF4F-B740-DF6751657001}" type="datetimeFigureOut">
              <a:rPr lang="en-US" smtClean="0"/>
              <a:t>7/24/23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031596-21C6-03C4-07A9-50EF67BA0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B07DA-676D-9C8D-E0C0-A18753FE5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DABD-63D2-B249-98A4-E6753629C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63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37637-9ADB-70EB-55A3-4D98E2FD8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25DCD-36E1-A316-DAC9-617882B9E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28E30-BEBE-02A7-BD98-B05976903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B66D6-BB0A-6266-8A5D-E072AA48C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3A2FD-8ABE-BF4F-B740-DF6751657001}" type="datetimeFigureOut">
              <a:rPr lang="en-US" smtClean="0"/>
              <a:t>7/24/23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12E5A1-DEE3-2C2B-DD97-82B8A1D27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C04AB-1DCE-54DA-80A6-33426CEC9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DABD-63D2-B249-98A4-E6753629C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51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8B32D-3CAA-899A-8EF7-91D06587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3DBE46-C7A3-1253-D5FA-D0730383D7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F41C3-F03D-916E-981B-0FDBE7A21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4A64B-A1E8-2922-4904-D1B11E78E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3A2FD-8ABE-BF4F-B740-DF6751657001}" type="datetimeFigureOut">
              <a:rPr lang="en-US" smtClean="0"/>
              <a:t>7/24/23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1032D-EC94-541C-C06B-FB2FC2629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FC912-ECA9-2A91-D014-710095BA4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DABD-63D2-B249-98A4-E6753629C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48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22C33C-4EB4-EE51-1AF7-FA319070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2CAE7-7AF8-BE38-07E3-D0997CB91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69C54-19D7-743E-6635-7328F86ACE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3A2FD-8ABE-BF4F-B740-DF6751657001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182C5-4A12-1612-4125-AB5A64073A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BAE28-E79D-BF43-8A34-B33D4B6ACC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DDABD-63D2-B249-98A4-E6753629C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2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energy and energy&#10;&#10;Description automatically generated">
            <a:extLst>
              <a:ext uri="{FF2B5EF4-FFF2-40B4-BE49-F238E27FC236}">
                <a16:creationId xmlns:a16="http://schemas.microsoft.com/office/drawing/2014/main" id="{76811307-EEE4-BD1C-60D0-F449E8E84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1540836" cy="673850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CC16D6-3E64-642B-E987-E336627D0108}"/>
              </a:ext>
            </a:extLst>
          </p:cNvPr>
          <p:cNvCxnSpPr/>
          <p:nvPr/>
        </p:nvCxnSpPr>
        <p:spPr>
          <a:xfrm>
            <a:off x="3237186" y="119494"/>
            <a:ext cx="0" cy="63128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3219924-C9F1-935B-3898-3883B0BE83B8}"/>
              </a:ext>
            </a:extLst>
          </p:cNvPr>
          <p:cNvCxnSpPr/>
          <p:nvPr/>
        </p:nvCxnSpPr>
        <p:spPr>
          <a:xfrm>
            <a:off x="3867808" y="119494"/>
            <a:ext cx="0" cy="63128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5BEDBEF-4BC7-E491-7411-1DF9CCA4BFDC}"/>
              </a:ext>
            </a:extLst>
          </p:cNvPr>
          <p:cNvCxnSpPr/>
          <p:nvPr/>
        </p:nvCxnSpPr>
        <p:spPr>
          <a:xfrm>
            <a:off x="3555841" y="119494"/>
            <a:ext cx="0" cy="63128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90FBF0-30B9-8C6C-845A-AC54E6D772AE}"/>
              </a:ext>
            </a:extLst>
          </p:cNvPr>
          <p:cNvCxnSpPr/>
          <p:nvPr/>
        </p:nvCxnSpPr>
        <p:spPr>
          <a:xfrm>
            <a:off x="4671372" y="119494"/>
            <a:ext cx="0" cy="63128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8E9EF5D-56F1-8F5F-F2F4-E6167B709089}"/>
              </a:ext>
            </a:extLst>
          </p:cNvPr>
          <p:cNvCxnSpPr/>
          <p:nvPr/>
        </p:nvCxnSpPr>
        <p:spPr>
          <a:xfrm>
            <a:off x="5474936" y="119494"/>
            <a:ext cx="0" cy="63128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87BDF9-A120-9E47-316D-7C72E1940AD9}"/>
              </a:ext>
            </a:extLst>
          </p:cNvPr>
          <p:cNvCxnSpPr/>
          <p:nvPr/>
        </p:nvCxnSpPr>
        <p:spPr>
          <a:xfrm>
            <a:off x="6278500" y="119494"/>
            <a:ext cx="0" cy="63128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8AAD6CE-CD76-9F6F-A1BA-EB2F97C3D3AF}"/>
              </a:ext>
            </a:extLst>
          </p:cNvPr>
          <p:cNvCxnSpPr/>
          <p:nvPr/>
        </p:nvCxnSpPr>
        <p:spPr>
          <a:xfrm>
            <a:off x="7068209" y="119494"/>
            <a:ext cx="0" cy="63128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0C1413-F7C2-0E53-9599-61A5D69B7301}"/>
              </a:ext>
            </a:extLst>
          </p:cNvPr>
          <p:cNvCxnSpPr/>
          <p:nvPr/>
        </p:nvCxnSpPr>
        <p:spPr>
          <a:xfrm>
            <a:off x="7871774" y="119494"/>
            <a:ext cx="0" cy="63128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3B967E0-A8CE-55FB-31C8-E5851F9AEB9D}"/>
              </a:ext>
            </a:extLst>
          </p:cNvPr>
          <p:cNvCxnSpPr/>
          <p:nvPr/>
        </p:nvCxnSpPr>
        <p:spPr>
          <a:xfrm>
            <a:off x="8675337" y="119494"/>
            <a:ext cx="0" cy="63128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C783CFE-C09A-0F64-1ACB-F5ED5A8024B6}"/>
              </a:ext>
            </a:extLst>
          </p:cNvPr>
          <p:cNvCxnSpPr/>
          <p:nvPr/>
        </p:nvCxnSpPr>
        <p:spPr>
          <a:xfrm>
            <a:off x="9478900" y="119494"/>
            <a:ext cx="0" cy="63128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E254854-649D-3E37-EF8A-C6FEAB3B054A}"/>
              </a:ext>
            </a:extLst>
          </p:cNvPr>
          <p:cNvCxnSpPr/>
          <p:nvPr/>
        </p:nvCxnSpPr>
        <p:spPr>
          <a:xfrm>
            <a:off x="10268609" y="119494"/>
            <a:ext cx="0" cy="63128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040D26-5CC6-E1CE-1E35-515DA47DF9C2}"/>
              </a:ext>
            </a:extLst>
          </p:cNvPr>
          <p:cNvCxnSpPr/>
          <p:nvPr/>
        </p:nvCxnSpPr>
        <p:spPr>
          <a:xfrm>
            <a:off x="11058318" y="119494"/>
            <a:ext cx="0" cy="63128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E5B1A2E-460D-4289-FF9E-A41F7CE16960}"/>
              </a:ext>
            </a:extLst>
          </p:cNvPr>
          <p:cNvCxnSpPr/>
          <p:nvPr/>
        </p:nvCxnSpPr>
        <p:spPr>
          <a:xfrm>
            <a:off x="4262422" y="119494"/>
            <a:ext cx="0" cy="63128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FE02720-9984-5DCC-8EA3-13D487C1581F}"/>
              </a:ext>
            </a:extLst>
          </p:cNvPr>
          <p:cNvCxnSpPr/>
          <p:nvPr/>
        </p:nvCxnSpPr>
        <p:spPr>
          <a:xfrm>
            <a:off x="3466015" y="119494"/>
            <a:ext cx="0" cy="63128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070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Villano, Anthony N</dc:creator>
  <cp:lastModifiedBy>Villano, Anthony N</cp:lastModifiedBy>
  <cp:revision>6</cp:revision>
  <dcterms:created xsi:type="dcterms:W3CDTF">2023-07-24T02:13:21Z</dcterms:created>
  <dcterms:modified xsi:type="dcterms:W3CDTF">2023-07-24T02:30:42Z</dcterms:modified>
</cp:coreProperties>
</file>