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0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6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3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0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2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4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9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94EB-C9C3-4B67-9ADD-8349153EFD7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0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94EB-C9C3-4B67-9ADD-8349153EFD7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A3129-63CA-4716-BD0B-B7C8C9791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3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4100" y="2695700"/>
            <a:ext cx="10854341" cy="3336966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Matricula: 40234363345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Participante: Vladimir Cornelio Domínguez 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Facilitador: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Kevin Feliz Henríquez</a:t>
            </a:r>
          </a:p>
          <a:p>
            <a:pPr algn="l"/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Nombre del Técnico: </a:t>
            </a:r>
            <a:r>
              <a:rPr lang="es-DO" dirty="0">
                <a:latin typeface="Verdana" panose="020B0604030504040204" pitchFamily="34" charset="0"/>
                <a:ea typeface="Verdana" panose="020B0604030504040204" pitchFamily="34" charset="0"/>
              </a:rPr>
              <a:t>Ciberseguridad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Nombre del Módulo: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Introducción a la Programación</a:t>
            </a:r>
          </a:p>
          <a:p>
            <a:pPr algn="l"/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Nombre Actividad: 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Pr</a:t>
            </a:r>
            <a:r>
              <a:rPr lang="es-DO" dirty="0">
                <a:latin typeface="Verdana" panose="020B0604030504040204" pitchFamily="34" charset="0"/>
                <a:ea typeface="Verdana" panose="020B0604030504040204" pitchFamily="34" charset="0"/>
              </a:rPr>
              <a:t>áctica Final – Introducción a la Programación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Link del GitHub: 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00" y="829143"/>
            <a:ext cx="2234454" cy="156411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993" y="829143"/>
            <a:ext cx="2161665" cy="14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81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41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Scripting</dc:title>
  <dc:creator>KFH</dc:creator>
  <cp:lastModifiedBy>PC</cp:lastModifiedBy>
  <cp:revision>47</cp:revision>
  <dcterms:created xsi:type="dcterms:W3CDTF">2024-11-11T23:01:34Z</dcterms:created>
  <dcterms:modified xsi:type="dcterms:W3CDTF">2025-08-30T19:35:35Z</dcterms:modified>
</cp:coreProperties>
</file>