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2577390-43AC-4FD1-B6D9-125A8A7145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F47785B-688D-42EA-91E6-F8377447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7390-43AC-4FD1-B6D9-125A8A7145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85B-688D-42EA-91E6-F8377447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1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577390-43AC-4FD1-B6D9-125A8A7145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47785B-688D-42EA-91E6-F8377447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72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577390-43AC-4FD1-B6D9-125A8A7145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47785B-688D-42EA-91E6-F8377447E1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460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577390-43AC-4FD1-B6D9-125A8A7145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47785B-688D-42EA-91E6-F8377447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7390-43AC-4FD1-B6D9-125A8A7145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85B-688D-42EA-91E6-F8377447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70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7390-43AC-4FD1-B6D9-125A8A7145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85B-688D-42EA-91E6-F8377447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0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7390-43AC-4FD1-B6D9-125A8A7145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85B-688D-42EA-91E6-F8377447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81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577390-43AC-4FD1-B6D9-125A8A7145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47785B-688D-42EA-91E6-F8377447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5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7390-43AC-4FD1-B6D9-125A8A7145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85B-688D-42EA-91E6-F8377447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577390-43AC-4FD1-B6D9-125A8A7145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47785B-688D-42EA-91E6-F8377447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9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7390-43AC-4FD1-B6D9-125A8A7145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85B-688D-42EA-91E6-F8377447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7390-43AC-4FD1-B6D9-125A8A7145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85B-688D-42EA-91E6-F8377447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7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7390-43AC-4FD1-B6D9-125A8A7145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85B-688D-42EA-91E6-F8377447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7390-43AC-4FD1-B6D9-125A8A7145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85B-688D-42EA-91E6-F8377447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2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7390-43AC-4FD1-B6D9-125A8A7145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85B-688D-42EA-91E6-F8377447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3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7390-43AC-4FD1-B6D9-125A8A7145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85B-688D-42EA-91E6-F8377447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77390-43AC-4FD1-B6D9-125A8A7145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785B-688D-42EA-91E6-F8377447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Tetris </a:t>
            </a:r>
            <a:r>
              <a:rPr lang="en-US" dirty="0" err="1" smtClean="0"/>
              <a:t>ai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094" y="1961012"/>
            <a:ext cx="8450106" cy="4528729"/>
          </a:xfrm>
        </p:spPr>
      </p:pic>
      <p:sp>
        <p:nvSpPr>
          <p:cNvPr id="6" name="TextBox 5"/>
          <p:cNvSpPr txBox="1"/>
          <p:nvPr/>
        </p:nvSpPr>
        <p:spPr>
          <a:xfrm>
            <a:off x="69011" y="1820174"/>
            <a:ext cx="25706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Libraries used: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Pygame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Tensorflow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Os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r>
              <a:rPr lang="en-US" dirty="0" smtClean="0"/>
              <a:t>Together with Putty and X-tunneling to create the testing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792172"/>
          </a:xfrm>
        </p:spPr>
        <p:txBody>
          <a:bodyPr/>
          <a:lstStyle/>
          <a:p>
            <a:r>
              <a:rPr lang="en-US" dirty="0" smtClean="0"/>
              <a:t>The DQN agent I built off of could achieve lines every once in a while but never truly achieved human-level skill even after training for 8+ hours.</a:t>
            </a:r>
          </a:p>
          <a:p>
            <a:r>
              <a:rPr lang="en-US" dirty="0" smtClean="0"/>
              <a:t>Turns out, the original agent that is just focused on winning and losing performs better than the agent with additional optimizations, but both are still below human-level skill at the game.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Lines cleared in 700k </a:t>
            </a:r>
            <a:r>
              <a:rPr lang="en-US" dirty="0" err="1" smtClean="0"/>
              <a:t>timesteps</a:t>
            </a:r>
            <a:r>
              <a:rPr lang="en-US" dirty="0" smtClean="0"/>
              <a:t> (~8 Hours of training):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“Optimized” File – 159 Lines cleared total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Untouched file – 230 Lines cleared total</a:t>
            </a:r>
          </a:p>
        </p:txBody>
      </p:sp>
    </p:spTree>
    <p:extLst>
      <p:ext uri="{BB962C8B-B14F-4D97-AF65-F5344CB8AC3E}">
        <p14:creationId xmlns:p14="http://schemas.microsoft.com/office/powerpoint/2010/main" val="9254758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</TotalTime>
  <Words>93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Tetris ai</vt:lpstr>
      <vt:lpstr>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ai</dc:title>
  <dc:creator>Nils Lofgren</dc:creator>
  <cp:lastModifiedBy>Nils Lofgren</cp:lastModifiedBy>
  <cp:revision>4</cp:revision>
  <dcterms:created xsi:type="dcterms:W3CDTF">2018-12-04T14:22:28Z</dcterms:created>
  <dcterms:modified xsi:type="dcterms:W3CDTF">2018-12-04T14:47:49Z</dcterms:modified>
</cp:coreProperties>
</file>